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4" r:id="rId4"/>
    <p:sldId id="275" r:id="rId5"/>
    <p:sldId id="280" r:id="rId6"/>
    <p:sldId id="281" r:id="rId7"/>
    <p:sldId id="277" r:id="rId8"/>
    <p:sldId id="276" r:id="rId9"/>
    <p:sldId id="278" r:id="rId10"/>
    <p:sldId id="279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Самостоятельность</c:v>
                </c:pt>
                <c:pt idx="1">
                  <c:v>Организационные умения</c:v>
                </c:pt>
                <c:pt idx="2">
                  <c:v>Информационные умения</c:v>
                </c:pt>
                <c:pt idx="3">
                  <c:v>Коммуникативные умения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0.46</c:v>
                </c:pt>
                <c:pt idx="1">
                  <c:v>0.44000000000000006</c:v>
                </c:pt>
                <c:pt idx="2">
                  <c:v>0.42000000000000021</c:v>
                </c:pt>
                <c:pt idx="3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8B-4620-8724-A99C7FC329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 года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Самостоятельность</c:v>
                </c:pt>
                <c:pt idx="1">
                  <c:v>Организационные умения</c:v>
                </c:pt>
                <c:pt idx="2">
                  <c:v>Информационные умения</c:v>
                </c:pt>
                <c:pt idx="3">
                  <c:v>Коммуникативные умения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0.62000000000000044</c:v>
                </c:pt>
                <c:pt idx="1">
                  <c:v>0.60000000000000042</c:v>
                </c:pt>
                <c:pt idx="2">
                  <c:v>0.56000000000000005</c:v>
                </c:pt>
                <c:pt idx="3">
                  <c:v>0.64000000000000046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8B-4620-8724-A99C7FC32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691040"/>
        <c:axId val="288692608"/>
      </c:barChart>
      <c:catAx>
        <c:axId val="288691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8692608"/>
        <c:crosses val="autoZero"/>
        <c:auto val="1"/>
        <c:lblAlgn val="ctr"/>
        <c:lblOffset val="100"/>
        <c:noMultiLvlLbl val="0"/>
      </c:catAx>
      <c:valAx>
        <c:axId val="288692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8691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Самостоятельность</c:v>
                </c:pt>
                <c:pt idx="1">
                  <c:v>Организационные умения</c:v>
                </c:pt>
                <c:pt idx="2">
                  <c:v>Информационные умения</c:v>
                </c:pt>
                <c:pt idx="3">
                  <c:v>Коммуникативные умения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0.52</c:v>
                </c:pt>
                <c:pt idx="1">
                  <c:v>0.48000000000000032</c:v>
                </c:pt>
                <c:pt idx="2">
                  <c:v>0.54</c:v>
                </c:pt>
                <c:pt idx="3">
                  <c:v>0.65000000000000113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DB-4F12-A0FB-2E2E4CBBC7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 года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Самостоятельность</c:v>
                </c:pt>
                <c:pt idx="1">
                  <c:v>Организационные умения</c:v>
                </c:pt>
                <c:pt idx="2">
                  <c:v>Информационные умения</c:v>
                </c:pt>
                <c:pt idx="3">
                  <c:v>Коммуникативные умения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0.81</c:v>
                </c:pt>
                <c:pt idx="1">
                  <c:v>0.77000000000000102</c:v>
                </c:pt>
                <c:pt idx="2">
                  <c:v>0.85000000000000064</c:v>
                </c:pt>
                <c:pt idx="3">
                  <c:v>0.88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DB-4F12-A0FB-2E2E4CBBC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693784"/>
        <c:axId val="288694176"/>
      </c:barChart>
      <c:catAx>
        <c:axId val="288693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8694176"/>
        <c:crosses val="autoZero"/>
        <c:auto val="1"/>
        <c:lblAlgn val="ctr"/>
        <c:lblOffset val="100"/>
        <c:noMultiLvlLbl val="0"/>
      </c:catAx>
      <c:valAx>
        <c:axId val="288694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8693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EE56-38D6-4234-85A8-18E7C1EC173F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00962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«Зажигаем звезды сами» - модель сопровождения детей через наставничество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(дети – детям)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35769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МДОУ «Детский сад № 12», МДОУ «Детский сад № 27», МДОУ «Детский сад № 118»</a:t>
            </a:r>
          </a:p>
          <a:p>
            <a:pPr algn="ctr"/>
            <a:r>
              <a:rPr lang="ru-RU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МДОУ «Детский сад № 151», МДОУ «Детский сад № 155»</a:t>
            </a:r>
          </a:p>
          <a:p>
            <a:pPr algn="ctr"/>
            <a:r>
              <a:rPr lang="ru-RU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МДОУ «Детский сад № 232»</a:t>
            </a:r>
            <a:endParaRPr lang="ru-RU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877" y="1857364"/>
            <a:ext cx="835824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ru-RU" sz="2400" dirty="0" smtClean="0"/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770" name="Picture 2" descr="C:\Users\Методист\Desktop\UWOvyvjNHzY.jpg"/>
          <p:cNvPicPr>
            <a:picLocks noChangeAspect="1" noChangeArrowheads="1"/>
          </p:cNvPicPr>
          <p:nvPr/>
        </p:nvPicPr>
        <p:blipFill>
          <a:blip r:embed="rId2"/>
          <a:srcRect t="26207" r="4096"/>
          <a:stretch>
            <a:fillRect/>
          </a:stretch>
        </p:blipFill>
        <p:spPr bwMode="auto">
          <a:xfrm>
            <a:off x="714348" y="2214554"/>
            <a:ext cx="3345481" cy="3419534"/>
          </a:xfrm>
          <a:prstGeom prst="rect">
            <a:avLst/>
          </a:prstGeom>
          <a:noFill/>
        </p:spPr>
      </p:pic>
      <p:pic>
        <p:nvPicPr>
          <p:cNvPr id="32771" name="Picture 3" descr="C:\Users\Методист\Desktop\lETfbHaV1Ok.jpg"/>
          <p:cNvPicPr>
            <a:picLocks noChangeAspect="1" noChangeArrowheads="1"/>
          </p:cNvPicPr>
          <p:nvPr/>
        </p:nvPicPr>
        <p:blipFill>
          <a:blip r:embed="rId3"/>
          <a:srcRect l="22635" t="13541" r="1351" b="7291"/>
          <a:stretch>
            <a:fillRect/>
          </a:stretch>
        </p:blipFill>
        <p:spPr bwMode="auto">
          <a:xfrm>
            <a:off x="5357818" y="1285860"/>
            <a:ext cx="3054915" cy="46434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71670" y="357166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мастер -класс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14393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fontAlgn="base">
              <a:tabLst>
                <a:tab pos="900113" algn="l"/>
              </a:tabLs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Продукты проекта:</a:t>
            </a:r>
          </a:p>
          <a:p>
            <a:pPr indent="449263" algn="just" fontAlgn="base">
              <a:tabLst>
                <a:tab pos="900113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9900CC"/>
                </a:solidFill>
              </a:rPr>
              <a:t>                    эффективная модель сопровождения талантливых детей для выявления их потенциальных возможностей через особую форму взаимодействия воспитанников – детское наставничество (дети-детям);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9900CC"/>
                </a:solidFill>
              </a:rPr>
              <a:t>банк методических материалов, продукции: разработки презентации, сценариев, конспектов и др.  по организации и внедрению наставничества (дети-детям);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9900CC"/>
                </a:solidFill>
              </a:rPr>
              <a:t>диагностические материалы по выявлению ребенка – наставника и ребёнка – наставляемого;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9900CC"/>
                </a:solidFill>
              </a:rPr>
              <a:t>методические рекомендации для педагогов по применению модели наставничества (дети –детям).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Предложения по распространению и внедрению результатов проекта в МСО</a:t>
            </a:r>
          </a:p>
          <a:p>
            <a:pPr lvl="0"/>
            <a:r>
              <a:rPr lang="ru-RU" sz="2000" dirty="0" smtClean="0">
                <a:solidFill>
                  <a:srgbClr val="9900CC"/>
                </a:solidFill>
              </a:rPr>
              <a:t>выступление на совещаниях, конференциях;</a:t>
            </a:r>
          </a:p>
          <a:p>
            <a:pPr lvl="0"/>
            <a:r>
              <a:rPr lang="ru-RU" sz="2000" dirty="0" smtClean="0">
                <a:solidFill>
                  <a:srgbClr val="9900CC"/>
                </a:solidFill>
              </a:rPr>
              <a:t>организация семинаров и мастер-классов на базе ДОУ;</a:t>
            </a:r>
          </a:p>
          <a:p>
            <a:r>
              <a:rPr lang="ru-RU" sz="2000" dirty="0" smtClean="0">
                <a:solidFill>
                  <a:srgbClr val="9900CC"/>
                </a:solidFill>
              </a:rPr>
              <a:t>распространение электронных версий разработок; публикации.</a:t>
            </a:r>
          </a:p>
          <a:p>
            <a:pPr>
              <a:buFont typeface="Arial" pitchFamily="34" charset="0"/>
              <a:buChar char="•"/>
            </a:pPr>
            <a:endParaRPr lang="ru-RU" sz="20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77" y="1844824"/>
            <a:ext cx="835824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Государство нацелено на поддержку талантливой и лидерски одаренной молодежи, об этом свидетельствует также проект «Лидеры России», реализуемый в стране с 2017 года.</a:t>
            </a:r>
          </a:p>
          <a:p>
            <a:pPr marL="457200" indent="-457200">
              <a:buAutoNum type="arabicPeriod"/>
            </a:pP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Федеральный государственный образовательный стандарт дошкольного образования ориентирует педагогов на решение, задач  индивидуализации развития дошкольников и их социализации. </a:t>
            </a:r>
          </a:p>
          <a:p>
            <a:pPr indent="449263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77" y="1844824"/>
            <a:ext cx="835824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Среди разных видов одаренности в последнее время все чаще выделяют социальную или лидерскую одаренность. Синонимом этого сочетания является понятие «организаторские способности». Лидерская одаренность характеризуется способностью понимать других людей, строить с ними конструктивные отношения, руководить ими, предполагает достаточно высокий уровень интеллекта, интуиции, понимание чувств и потребностей других людей.</a:t>
            </a:r>
          </a:p>
          <a:p>
            <a:pPr indent="449263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Детское наставничество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77" y="1357298"/>
            <a:ext cx="835824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Развитие детского наставничества должно происходить естественным образом, без давления и принуждения. Оно должно помогать детям развиваться и приобретать необходимый опыт, не навязывая им роли лидера или ученика. Для этого необходимо создавать условия, в которых дети смогут проявить свои лидерские качества или качества успешности в каком-либо виде деятельности.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      Дети при применении такой формы работы ориентированы на сверстников, а значит, не являются исполнителями указаний взрослого. Педагог является равноправным партнером. Организованная деятельность строится не от задач взрослого, а от особенностей жизнедеятельности, инициативы и желания каждого ребенка.</a:t>
            </a:r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Идея проекта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77" y="1357298"/>
            <a:ext cx="835824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Использовать детское наставничество для развития субъектной позиции, самореализации, творчества, талантов, лидерских способностей, повышению уровня социализации, личностному развитию ребенка, а также устранению факторов, препятствующих этому развитию.</a:t>
            </a:r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77" y="1357298"/>
            <a:ext cx="835824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Создание и внедрение эффективной модели сопровождения талантливых детей для выявления их потенциальных возможностей и обеспечение дальнейшего развития через особую форму взаимодействия воспитанников – детское наставничество.</a:t>
            </a:r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835824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1.Разработать и внедрить модель сопровождения детей через наставничество (дети – детям), с использованием разных форм деятельности и игровых технологий.</a:t>
            </a:r>
          </a:p>
          <a:p>
            <a:pPr lvl="0"/>
            <a:r>
              <a:rPr lang="ru-RU" sz="22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2. Создать организационно-педагогические условия для интеграции детского наставничества, как особой формы взаимодействия воспитанников между собой в образовательном пространстве детского сада, для индивидуализации и личностного роста детей.</a:t>
            </a:r>
          </a:p>
          <a:p>
            <a:pPr lvl="0"/>
            <a:r>
              <a:rPr lang="ru-RU" sz="22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3.Изучить и апробировать новые виды наставничества (равный- равному, младший- старший, школьник –воспитанник ДОУ, «лидер-скромник» и др.).</a:t>
            </a:r>
          </a:p>
          <a:p>
            <a:pPr lvl="0"/>
            <a:r>
              <a:rPr lang="ru-RU" sz="22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4. Организовать образовательную среду для реализации воспитанниками образовательных практик в проведении особой формы наставничества (</a:t>
            </a:r>
            <a:r>
              <a:rPr lang="ru-RU" sz="22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дети-детям</a:t>
            </a:r>
            <a:r>
              <a:rPr lang="ru-RU" sz="22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 проекта 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77" y="1857364"/>
            <a:ext cx="83582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1-й этап организационный (сентябрь 2023 года)</a:t>
            </a:r>
          </a:p>
          <a:p>
            <a:pPr algn="ctr"/>
            <a:endParaRPr lang="ru-RU" sz="2800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ru-RU" sz="28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  <a:r>
              <a:rPr lang="ru-RU" sz="28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(октябрь 2023 г.– июнь 2024 г.)</a:t>
            </a:r>
          </a:p>
          <a:p>
            <a:pPr algn="ctr"/>
            <a:endParaRPr lang="ru-RU" sz="2800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3 -</a:t>
            </a:r>
            <a:r>
              <a:rPr lang="ru-RU" sz="28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этап итоговой – аналитический (июль– август 2024 года)</a:t>
            </a:r>
          </a:p>
          <a:p>
            <a:endParaRPr lang="ru-RU" sz="2400" dirty="0" smtClean="0"/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Мониторинг выявления результативности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77" y="1857364"/>
            <a:ext cx="83582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pPr marL="457200" indent="-457200"/>
            <a:endParaRPr lang="ru-RU" sz="2400" dirty="0" smtClean="0"/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2000240"/>
          <a:ext cx="3773722" cy="3021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72000" y="2071678"/>
          <a:ext cx="3814141" cy="301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Презентация6</Template>
  <TotalTime>678</TotalTime>
  <Words>455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Презентация6</vt:lpstr>
      <vt:lpstr>   «Зажигаем звезды сами» - модель сопровождения детей через наставничество  (дети – детям)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внедрения современных педагогических технологий для успешной социализации детей дошкольного возраста</dc:title>
  <dc:creator>Metodist</dc:creator>
  <cp:lastModifiedBy>RePack by Diakov</cp:lastModifiedBy>
  <cp:revision>61</cp:revision>
  <dcterms:created xsi:type="dcterms:W3CDTF">2018-01-22T13:28:47Z</dcterms:created>
  <dcterms:modified xsi:type="dcterms:W3CDTF">2023-08-18T08:21:48Z</dcterms:modified>
</cp:coreProperties>
</file>