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9" r:id="rId4"/>
    <p:sldId id="266" r:id="rId5"/>
    <p:sldId id="267" r:id="rId6"/>
    <p:sldId id="271" r:id="rId7"/>
    <p:sldId id="272" r:id="rId8"/>
    <p:sldId id="264" r:id="rId9"/>
    <p:sldId id="257" r:id="rId10"/>
    <p:sldId id="259" r:id="rId11"/>
    <p:sldId id="262" r:id="rId12"/>
    <p:sldId id="265" r:id="rId13"/>
    <p:sldId id="260" r:id="rId14"/>
    <p:sldId id="273" r:id="rId15"/>
    <p:sldId id="26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00CC"/>
    <a:srgbClr val="00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32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Нашли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себе игру 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течение…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c:rich>
      </c:tx>
      <c:layout/>
    </c:title>
    <c:view3D>
      <c:rotX val="75"/>
      <c:perspective val="30"/>
    </c:view3D>
    <c:plotArea>
      <c:layout>
        <c:manualLayout>
          <c:layoutTarget val="inner"/>
          <c:xMode val="edge"/>
          <c:yMode val="edge"/>
          <c:x val="1.7159401625652097E-2"/>
          <c:y val="0.12217544859836077"/>
          <c:w val="0.69403010732407955"/>
          <c:h val="0.8778245271624148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нашли себе игру в течении</c:v>
                </c:pt>
              </c:strCache>
            </c:strRef>
          </c:tx>
          <c:dPt>
            <c:idx val="0"/>
            <c:explosion val="6"/>
          </c:dPt>
          <c:dPt>
            <c:idx val="1"/>
            <c:explosion val="7"/>
          </c:dPt>
          <c:dPt>
            <c:idx val="2"/>
            <c:explosion val="5"/>
            <c:spPr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c:spPr>
          </c:dPt>
          <c:dLbls>
            <c:spPr>
              <a:noFill/>
              <a:ln>
                <a:noFill/>
              </a:ln>
              <a:effectLst/>
            </c:spPr>
            <c:showPercent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3"/>
                <c:pt idx="0">
                  <c:v>5-10мин.</c:v>
                </c:pt>
                <c:pt idx="1">
                  <c:v>10-20мин.</c:v>
                </c:pt>
                <c:pt idx="2">
                  <c:v>более 20мин. или не смогли занять себя самостоятельно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0.1</c:v>
                </c:pt>
                <c:pt idx="1">
                  <c:v>0.35000000000000014</c:v>
                </c:pt>
                <c:pt idx="2">
                  <c:v>0.55000000000000004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egendEntry>
        <c:idx val="3"/>
        <c:delete val="1"/>
      </c:legendEntry>
      <c:layout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Что ты будешь делать в детском саду без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взрослых?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4.6039145055074948E-2"/>
          <c:y val="0.29705164405622753"/>
          <c:w val="0.88158444566798633"/>
          <c:h val="0.7011697809272748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Что ты будешь делать в детском саду без взрослых</c:v>
                </c:pt>
              </c:strCache>
            </c:strRef>
          </c:tx>
          <c:dPt>
            <c:idx val="0"/>
            <c:explosion val="5"/>
          </c:dPt>
          <c:dPt>
            <c:idx val="1"/>
            <c:spPr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2400" b="1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2400" dirty="0"/>
                      <a:t>играть
30%</a:t>
                    </a:r>
                    <a:endParaRPr lang="ru-RU" sz="3200" dirty="0"/>
                  </a:p>
                </c:rich>
              </c:tx>
              <c:spPr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23821225968542528"/>
                  <c:y val="-0.22644468174740306"/>
                </c:manualLayout>
              </c:layout>
              <c:tx>
                <c:rich>
                  <a:bodyPr/>
                  <a:lstStyle/>
                  <a:p>
                    <a:pPr>
                      <a:defRPr sz="2000" b="1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2000" kern="0" baseline="0" dirty="0"/>
                      <a:t>уйду, буду все ломать, без взрослых не останусь и т.д.
70%</a:t>
                    </a:r>
                  </a:p>
                </c:rich>
              </c:tx>
              <c:spPr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CatName val="1"/>
            <c:showPercent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2"/>
                <c:pt idx="0">
                  <c:v>играть</c:v>
                </c:pt>
                <c:pt idx="1">
                  <c:v>уйду, буду все ломать, без взрослых не останусь и т.д.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0.30000000000000016</c:v>
                </c:pt>
                <c:pt idx="1">
                  <c:v>0.70000000000000029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9.0765164771070397E-2"/>
          <c:y val="4.6256729507679457E-2"/>
          <c:w val="0.56509903275979456"/>
          <c:h val="0.8158023454944222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Негативное отношение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декабрь,2017</c:v>
                </c:pt>
              </c:strCache>
            </c:strRef>
          </c:cat>
          <c:val>
            <c:numRef>
              <c:f>Лист1!$B$2</c:f>
              <c:numCache>
                <c:formatCode>0%</c:formatCode>
                <c:ptCount val="1"/>
                <c:pt idx="0">
                  <c:v>0.70000000000000029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Позитивное отношение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декабрь,2017</c:v>
                </c:pt>
              </c:strCache>
            </c:strRef>
          </c:cat>
          <c:val>
            <c:numRef>
              <c:f>Лист1!$C$2</c:f>
              <c:numCache>
                <c:formatCode>0%</c:formatCode>
                <c:ptCount val="1"/>
                <c:pt idx="0">
                  <c:v>0.30000000000000016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Эффективно работают по технологии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декабрь,2017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dLbls/>
        <c:axId val="71500928"/>
        <c:axId val="71502464"/>
      </c:barChart>
      <c:catAx>
        <c:axId val="71500928"/>
        <c:scaling>
          <c:orientation val="minMax"/>
        </c:scaling>
        <c:axPos val="b"/>
        <c:numFmt formatCode="General" sourceLinked="0"/>
        <c:tickLblPos val="nextTo"/>
        <c:crossAx val="71502464"/>
        <c:crosses val="autoZero"/>
        <c:auto val="1"/>
        <c:lblAlgn val="ctr"/>
        <c:lblOffset val="100"/>
      </c:catAx>
      <c:valAx>
        <c:axId val="71502464"/>
        <c:scaling>
          <c:orientation val="minMax"/>
        </c:scaling>
        <c:axPos val="l"/>
        <c:majorGridlines/>
        <c:numFmt formatCode="0%" sourceLinked="1"/>
        <c:tickLblPos val="nextTo"/>
        <c:crossAx val="715009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75964809954311"/>
          <c:y val="0.28512654356355982"/>
          <c:w val="0.32869661651943388"/>
          <c:h val="0.44354117004732274"/>
        </c:manualLayout>
      </c:layout>
    </c:legend>
    <c:plotVisOnly val="1"/>
    <c:dispBlanksAs val="gap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включенные родители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декабрь, 2017</c:v>
                </c:pt>
              </c:strCache>
            </c:strRef>
          </c:cat>
          <c:val>
            <c:numRef>
              <c:f>Лист1!$B$2</c:f>
              <c:numCache>
                <c:formatCode>0%</c:formatCode>
                <c:ptCount val="1"/>
                <c:pt idx="0">
                  <c:v>0.1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невключенные родители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декабрь, 2017</c:v>
                </c:pt>
              </c:strCache>
            </c:strRef>
          </c:cat>
          <c:val>
            <c:numRef>
              <c:f>Лист1!$C$2</c:f>
              <c:numCache>
                <c:formatCode>0%</c:formatCode>
                <c:ptCount val="1"/>
                <c:pt idx="0">
                  <c:v>0.9</c:v>
                </c:pt>
              </c:numCache>
            </c:numRef>
          </c:val>
        </c:ser>
        <c:dLbls/>
        <c:shape val="box"/>
        <c:axId val="71545216"/>
        <c:axId val="71546752"/>
        <c:axId val="0"/>
      </c:bar3DChart>
      <c:catAx>
        <c:axId val="71545216"/>
        <c:scaling>
          <c:orientation val="minMax"/>
        </c:scaling>
        <c:axPos val="b"/>
        <c:numFmt formatCode="General" sourceLinked="0"/>
        <c:tickLblPos val="nextTo"/>
        <c:crossAx val="71546752"/>
        <c:crosses val="autoZero"/>
        <c:auto val="1"/>
        <c:lblAlgn val="ctr"/>
        <c:lblOffset val="100"/>
      </c:catAx>
      <c:valAx>
        <c:axId val="71546752"/>
        <c:scaling>
          <c:orientation val="minMax"/>
        </c:scaling>
        <c:axPos val="l"/>
        <c:majorGridlines/>
        <c:numFmt formatCode="0%" sourceLinked="1"/>
        <c:tickLblPos val="nextTo"/>
        <c:crossAx val="71545216"/>
        <c:crosses val="autoZero"/>
        <c:crossBetween val="between"/>
      </c:valAx>
    </c:plotArea>
    <c:legend>
      <c:legendPos val="r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49C858-67D4-4DCC-A09F-13CD3A162322}" type="doc">
      <dgm:prSet loTypeId="urn:microsoft.com/office/officeart/2008/layout/HorizontalMultiLevelHierarchy" loCatId="hierarchy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330FB6C4-3D75-4F1E-B152-9826ADC8567E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Причины нарастания социальной     беспомощности у современных детей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2C49F07-79F8-486B-BF74-6D62D9A0C998}" type="parTrans" cxnId="{FD0B5AE4-0CBD-4BEE-A5E5-5ACC2BE93017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2C5ACFC-BDE5-42F3-AD41-7CA58CB6032B}" type="sibTrans" cxnId="{FD0B5AE4-0CBD-4BEE-A5E5-5ACC2BE93017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B347508-5A8E-4375-890E-3702D74D6F26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На уровне семьи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5ACE0B0-A96C-4BEB-8BA2-4F7A96662034}" type="parTrans" cxnId="{249B763C-F148-4973-B916-FDB221C1B07F}">
      <dgm:prSet custT="1"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9BB2DB1-056D-4DE5-881C-695D6A33D587}" type="sibTrans" cxnId="{249B763C-F148-4973-B916-FDB221C1B07F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D3B3055-6FDD-4401-B9AB-EAB3F3533857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На уровне дошкольной образовательной организации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5733305-2341-42B2-A485-D0A462165098}" type="parTrans" cxnId="{F91475E7-AADD-4A4C-BD69-B5CAA90A718B}">
      <dgm:prSet custT="1"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3AEE94-691A-4FCC-97B8-F1CAB9BFAFB8}" type="sibTrans" cxnId="{F91475E7-AADD-4A4C-BD69-B5CAA90A718B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4A868A0-E60D-43C3-AD35-54EA40B639A1}" type="pres">
      <dgm:prSet presAssocID="{FA49C858-67D4-4DCC-A09F-13CD3A162322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9C694E4-78F2-446C-B0B3-5FC6944E9741}" type="pres">
      <dgm:prSet presAssocID="{330FB6C4-3D75-4F1E-B152-9826ADC8567E}" presName="root1" presStyleCnt="0"/>
      <dgm:spPr/>
    </dgm:pt>
    <dgm:pt modelId="{C8F171B7-AB3E-478B-9F2D-81226A7A022C}" type="pres">
      <dgm:prSet presAssocID="{330FB6C4-3D75-4F1E-B152-9826ADC8567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3E924D6-D8AA-43E2-8823-0E94B0C4F4B6}" type="pres">
      <dgm:prSet presAssocID="{330FB6C4-3D75-4F1E-B152-9826ADC8567E}" presName="level2hierChild" presStyleCnt="0"/>
      <dgm:spPr/>
    </dgm:pt>
    <dgm:pt modelId="{21EBDF28-6E34-4D29-8BB9-E4F5F82B48A9}" type="pres">
      <dgm:prSet presAssocID="{85ACE0B0-A96C-4BEB-8BA2-4F7A96662034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47E9465C-8028-417A-BBEF-AB207E35AC95}" type="pres">
      <dgm:prSet presAssocID="{85ACE0B0-A96C-4BEB-8BA2-4F7A96662034}" presName="connTx" presStyleLbl="parChTrans1D2" presStyleIdx="0" presStyleCnt="2"/>
      <dgm:spPr/>
      <dgm:t>
        <a:bodyPr/>
        <a:lstStyle/>
        <a:p>
          <a:endParaRPr lang="ru-RU"/>
        </a:p>
      </dgm:t>
    </dgm:pt>
    <dgm:pt modelId="{54B0C81B-4DDB-4805-AE8B-C7105F2AE84A}" type="pres">
      <dgm:prSet presAssocID="{9B347508-5A8E-4375-890E-3702D74D6F26}" presName="root2" presStyleCnt="0"/>
      <dgm:spPr/>
    </dgm:pt>
    <dgm:pt modelId="{C77CF16F-45D2-4C1F-84CA-9AE923888F98}" type="pres">
      <dgm:prSet presAssocID="{9B347508-5A8E-4375-890E-3702D74D6F26}" presName="LevelTwoTextNode" presStyleLbl="node2" presStyleIdx="0" presStyleCnt="2" custScaleX="1220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4380B38-EA49-4893-BD3D-7DE81968C0D5}" type="pres">
      <dgm:prSet presAssocID="{9B347508-5A8E-4375-890E-3702D74D6F26}" presName="level3hierChild" presStyleCnt="0"/>
      <dgm:spPr/>
    </dgm:pt>
    <dgm:pt modelId="{FCB5FA15-7C8F-4D22-84ED-A02CE772FD15}" type="pres">
      <dgm:prSet presAssocID="{95733305-2341-42B2-A485-D0A462165098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9D546875-BC7F-47AC-B2ED-F3D8D6CE1949}" type="pres">
      <dgm:prSet presAssocID="{95733305-2341-42B2-A485-D0A462165098}" presName="connTx" presStyleLbl="parChTrans1D2" presStyleIdx="1" presStyleCnt="2"/>
      <dgm:spPr/>
      <dgm:t>
        <a:bodyPr/>
        <a:lstStyle/>
        <a:p>
          <a:endParaRPr lang="ru-RU"/>
        </a:p>
      </dgm:t>
    </dgm:pt>
    <dgm:pt modelId="{B3C33048-9BFC-4782-B862-0908F35668C7}" type="pres">
      <dgm:prSet presAssocID="{0D3B3055-6FDD-4401-B9AB-EAB3F3533857}" presName="root2" presStyleCnt="0"/>
      <dgm:spPr/>
    </dgm:pt>
    <dgm:pt modelId="{09FB9616-C4AF-47C8-BD7D-853AE560B80C}" type="pres">
      <dgm:prSet presAssocID="{0D3B3055-6FDD-4401-B9AB-EAB3F3533857}" presName="LevelTwoTextNode" presStyleLbl="node2" presStyleIdx="1" presStyleCnt="2" custScaleX="1220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711492F-F015-44C9-B2AF-E0CEFC5B4B7F}" type="pres">
      <dgm:prSet presAssocID="{0D3B3055-6FDD-4401-B9AB-EAB3F3533857}" presName="level3hierChild" presStyleCnt="0"/>
      <dgm:spPr/>
    </dgm:pt>
  </dgm:ptLst>
  <dgm:cxnLst>
    <dgm:cxn modelId="{4A17AB2A-2567-42A5-81FD-A387CB075729}" type="presOf" srcId="{85ACE0B0-A96C-4BEB-8BA2-4F7A96662034}" destId="{21EBDF28-6E34-4D29-8BB9-E4F5F82B48A9}" srcOrd="0" destOrd="0" presId="urn:microsoft.com/office/officeart/2008/layout/HorizontalMultiLevelHierarchy"/>
    <dgm:cxn modelId="{96A5353A-9FD7-4B3C-929B-9AD93BE3BF01}" type="presOf" srcId="{85ACE0B0-A96C-4BEB-8BA2-4F7A96662034}" destId="{47E9465C-8028-417A-BBEF-AB207E35AC95}" srcOrd="1" destOrd="0" presId="urn:microsoft.com/office/officeart/2008/layout/HorizontalMultiLevelHierarchy"/>
    <dgm:cxn modelId="{A9856582-9B9A-43E8-80D0-BDC2DE0A7936}" type="presOf" srcId="{95733305-2341-42B2-A485-D0A462165098}" destId="{FCB5FA15-7C8F-4D22-84ED-A02CE772FD15}" srcOrd="0" destOrd="0" presId="urn:microsoft.com/office/officeart/2008/layout/HorizontalMultiLevelHierarchy"/>
    <dgm:cxn modelId="{F91475E7-AADD-4A4C-BD69-B5CAA90A718B}" srcId="{330FB6C4-3D75-4F1E-B152-9826ADC8567E}" destId="{0D3B3055-6FDD-4401-B9AB-EAB3F3533857}" srcOrd="1" destOrd="0" parTransId="{95733305-2341-42B2-A485-D0A462165098}" sibTransId="{7A3AEE94-691A-4FCC-97B8-F1CAB9BFAFB8}"/>
    <dgm:cxn modelId="{8A0C7342-FBC7-49C7-83E6-7ED10C68EA64}" type="presOf" srcId="{9B347508-5A8E-4375-890E-3702D74D6F26}" destId="{C77CF16F-45D2-4C1F-84CA-9AE923888F98}" srcOrd="0" destOrd="0" presId="urn:microsoft.com/office/officeart/2008/layout/HorizontalMultiLevelHierarchy"/>
    <dgm:cxn modelId="{B4E8F104-6EE8-43E1-9043-15512EF69577}" type="presOf" srcId="{330FB6C4-3D75-4F1E-B152-9826ADC8567E}" destId="{C8F171B7-AB3E-478B-9F2D-81226A7A022C}" srcOrd="0" destOrd="0" presId="urn:microsoft.com/office/officeart/2008/layout/HorizontalMultiLevelHierarchy"/>
    <dgm:cxn modelId="{249B763C-F148-4973-B916-FDB221C1B07F}" srcId="{330FB6C4-3D75-4F1E-B152-9826ADC8567E}" destId="{9B347508-5A8E-4375-890E-3702D74D6F26}" srcOrd="0" destOrd="0" parTransId="{85ACE0B0-A96C-4BEB-8BA2-4F7A96662034}" sibTransId="{99BB2DB1-056D-4DE5-881C-695D6A33D587}"/>
    <dgm:cxn modelId="{DD945B10-9B78-4C3C-884C-C5D6573782FB}" type="presOf" srcId="{0D3B3055-6FDD-4401-B9AB-EAB3F3533857}" destId="{09FB9616-C4AF-47C8-BD7D-853AE560B80C}" srcOrd="0" destOrd="0" presId="urn:microsoft.com/office/officeart/2008/layout/HorizontalMultiLevelHierarchy"/>
    <dgm:cxn modelId="{58928F58-32E4-4133-812B-B4B47324C4FC}" type="presOf" srcId="{95733305-2341-42B2-A485-D0A462165098}" destId="{9D546875-BC7F-47AC-B2ED-F3D8D6CE1949}" srcOrd="1" destOrd="0" presId="urn:microsoft.com/office/officeart/2008/layout/HorizontalMultiLevelHierarchy"/>
    <dgm:cxn modelId="{111F5318-2FAB-4110-8D3D-B836E3CE982E}" type="presOf" srcId="{FA49C858-67D4-4DCC-A09F-13CD3A162322}" destId="{14A868A0-E60D-43C3-AD35-54EA40B639A1}" srcOrd="0" destOrd="0" presId="urn:microsoft.com/office/officeart/2008/layout/HorizontalMultiLevelHierarchy"/>
    <dgm:cxn modelId="{FD0B5AE4-0CBD-4BEE-A5E5-5ACC2BE93017}" srcId="{FA49C858-67D4-4DCC-A09F-13CD3A162322}" destId="{330FB6C4-3D75-4F1E-B152-9826ADC8567E}" srcOrd="0" destOrd="0" parTransId="{F2C49F07-79F8-486B-BF74-6D62D9A0C998}" sibTransId="{82C5ACFC-BDE5-42F3-AD41-7CA58CB6032B}"/>
    <dgm:cxn modelId="{2948093E-DA16-4ABA-BDE9-926D9286558D}" type="presParOf" srcId="{14A868A0-E60D-43C3-AD35-54EA40B639A1}" destId="{B9C694E4-78F2-446C-B0B3-5FC6944E9741}" srcOrd="0" destOrd="0" presId="urn:microsoft.com/office/officeart/2008/layout/HorizontalMultiLevelHierarchy"/>
    <dgm:cxn modelId="{6F2BDA24-B221-48E9-9D7F-A97638A5BEC7}" type="presParOf" srcId="{B9C694E4-78F2-446C-B0B3-5FC6944E9741}" destId="{C8F171B7-AB3E-478B-9F2D-81226A7A022C}" srcOrd="0" destOrd="0" presId="urn:microsoft.com/office/officeart/2008/layout/HorizontalMultiLevelHierarchy"/>
    <dgm:cxn modelId="{944B3B24-D179-432F-B38A-48C91131BB0C}" type="presParOf" srcId="{B9C694E4-78F2-446C-B0B3-5FC6944E9741}" destId="{13E924D6-D8AA-43E2-8823-0E94B0C4F4B6}" srcOrd="1" destOrd="0" presId="urn:microsoft.com/office/officeart/2008/layout/HorizontalMultiLevelHierarchy"/>
    <dgm:cxn modelId="{431533DE-2738-4CD0-BF86-1B4FDEF23D99}" type="presParOf" srcId="{13E924D6-D8AA-43E2-8823-0E94B0C4F4B6}" destId="{21EBDF28-6E34-4D29-8BB9-E4F5F82B48A9}" srcOrd="0" destOrd="0" presId="urn:microsoft.com/office/officeart/2008/layout/HorizontalMultiLevelHierarchy"/>
    <dgm:cxn modelId="{F5F2B6BA-5204-4178-B5ED-283F240250C2}" type="presParOf" srcId="{21EBDF28-6E34-4D29-8BB9-E4F5F82B48A9}" destId="{47E9465C-8028-417A-BBEF-AB207E35AC95}" srcOrd="0" destOrd="0" presId="urn:microsoft.com/office/officeart/2008/layout/HorizontalMultiLevelHierarchy"/>
    <dgm:cxn modelId="{3E381470-E700-49F7-BEC4-3271DEE2931A}" type="presParOf" srcId="{13E924D6-D8AA-43E2-8823-0E94B0C4F4B6}" destId="{54B0C81B-4DDB-4805-AE8B-C7105F2AE84A}" srcOrd="1" destOrd="0" presId="urn:microsoft.com/office/officeart/2008/layout/HorizontalMultiLevelHierarchy"/>
    <dgm:cxn modelId="{FCE6048D-7D5C-4AEA-A670-392727B32129}" type="presParOf" srcId="{54B0C81B-4DDB-4805-AE8B-C7105F2AE84A}" destId="{C77CF16F-45D2-4C1F-84CA-9AE923888F98}" srcOrd="0" destOrd="0" presId="urn:microsoft.com/office/officeart/2008/layout/HorizontalMultiLevelHierarchy"/>
    <dgm:cxn modelId="{FC3C9BB9-55A8-4A8A-AD96-214D706B091B}" type="presParOf" srcId="{54B0C81B-4DDB-4805-AE8B-C7105F2AE84A}" destId="{14380B38-EA49-4893-BD3D-7DE81968C0D5}" srcOrd="1" destOrd="0" presId="urn:microsoft.com/office/officeart/2008/layout/HorizontalMultiLevelHierarchy"/>
    <dgm:cxn modelId="{545944BF-F316-4ADB-A292-2EFC17CD68EE}" type="presParOf" srcId="{13E924D6-D8AA-43E2-8823-0E94B0C4F4B6}" destId="{FCB5FA15-7C8F-4D22-84ED-A02CE772FD15}" srcOrd="2" destOrd="0" presId="urn:microsoft.com/office/officeart/2008/layout/HorizontalMultiLevelHierarchy"/>
    <dgm:cxn modelId="{94CC8CA0-6CC7-46BD-9157-FE06DC2B8F44}" type="presParOf" srcId="{FCB5FA15-7C8F-4D22-84ED-A02CE772FD15}" destId="{9D546875-BC7F-47AC-B2ED-F3D8D6CE1949}" srcOrd="0" destOrd="0" presId="urn:microsoft.com/office/officeart/2008/layout/HorizontalMultiLevelHierarchy"/>
    <dgm:cxn modelId="{6C4E7DBF-5F3B-45E9-AD74-2247E3D4363F}" type="presParOf" srcId="{13E924D6-D8AA-43E2-8823-0E94B0C4F4B6}" destId="{B3C33048-9BFC-4782-B862-0908F35668C7}" srcOrd="3" destOrd="0" presId="urn:microsoft.com/office/officeart/2008/layout/HorizontalMultiLevelHierarchy"/>
    <dgm:cxn modelId="{7B447CD0-FBDF-4216-A5A6-05BBB9AC321B}" type="presParOf" srcId="{B3C33048-9BFC-4782-B862-0908F35668C7}" destId="{09FB9616-C4AF-47C8-BD7D-853AE560B80C}" srcOrd="0" destOrd="0" presId="urn:microsoft.com/office/officeart/2008/layout/HorizontalMultiLevelHierarchy"/>
    <dgm:cxn modelId="{1CEE8FF7-11B8-4090-85D0-A6734879E03A}" type="presParOf" srcId="{B3C33048-9BFC-4782-B862-0908F35668C7}" destId="{B711492F-F015-44C9-B2AF-E0CEFC5B4B7F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85CA086-59DB-488E-843E-A6FD819B4D98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EF5734-EE33-4130-A121-A0097B405D56}">
      <dgm:prSet phldrT="[Текст]" custT="1"/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МОДЕЛЬ УСПЕШНОЙ </a:t>
          </a:r>
        </a:p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СОЦИАЛИЗАЦИИ ДЕТЕЙ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217D631D-3EA8-487D-98D2-55E222D18D1B}" type="parTrans" cxnId="{66A01C67-1CB2-4D7B-BDA2-EC582AC5C0BA}">
      <dgm:prSet/>
      <dgm:spPr/>
      <dgm:t>
        <a:bodyPr/>
        <a:lstStyle/>
        <a:p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9426E20B-DFAE-482C-BED3-848E1FBD75E9}" type="sibTrans" cxnId="{66A01C67-1CB2-4D7B-BDA2-EC582AC5C0BA}">
      <dgm:prSet/>
      <dgm:spPr/>
      <dgm:t>
        <a:bodyPr/>
        <a:lstStyle/>
        <a:p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C60DC171-197B-4072-9DC5-F4A7660DA648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ДЕТИ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6C28C3D9-81A7-4C55-A147-FF693DECAB3D}" type="parTrans" cxnId="{893F7CB4-9F06-4EB5-92AE-755013335E71}">
      <dgm:prSet custT="1"/>
      <dgm:spPr/>
      <dgm:t>
        <a:bodyPr/>
        <a:lstStyle/>
        <a:p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0253C32E-F88C-4D0E-B13A-8B96CB79E593}" type="sibTrans" cxnId="{893F7CB4-9F06-4EB5-92AE-755013335E71}">
      <dgm:prSet/>
      <dgm:spPr/>
      <dgm:t>
        <a:bodyPr/>
        <a:lstStyle/>
        <a:p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B1AA2211-BBF2-49B4-821E-B4338F9F052B}" type="asst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ПЕДАГОГИ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014327AD-2CA9-44BD-9021-E7E204D3ED14}" type="parTrans" cxnId="{6C76C206-50BF-4E57-A122-10CB3E88317B}">
      <dgm:prSet custT="1"/>
      <dgm:spPr/>
      <dgm:t>
        <a:bodyPr/>
        <a:lstStyle/>
        <a:p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DA41D5B8-123C-4EB1-8CF0-C0670161A76D}" type="sibTrans" cxnId="{6C76C206-50BF-4E57-A122-10CB3E88317B}">
      <dgm:prSet/>
      <dgm:spPr/>
      <dgm:t>
        <a:bodyPr/>
        <a:lstStyle/>
        <a:p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01759888-A340-4A6A-9192-682AFFA0C0F0}" type="asst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СОЦИУМ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736AEDC1-7BF5-4743-936B-12C7A5D4BB72}" type="parTrans" cxnId="{33BBC4E0-454E-4F1E-AFB3-A7FDB4B4ABEC}">
      <dgm:prSet custT="1"/>
      <dgm:spPr/>
      <dgm:t>
        <a:bodyPr/>
        <a:lstStyle/>
        <a:p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624CC19F-7784-42EE-A16F-4AD0C8919615}" type="sibTrans" cxnId="{33BBC4E0-454E-4F1E-AFB3-A7FDB4B4ABEC}">
      <dgm:prSet/>
      <dgm:spPr/>
      <dgm:t>
        <a:bodyPr/>
        <a:lstStyle/>
        <a:p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8805F46A-A820-416B-800C-E66A0B180F87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ДЕТИ С НОРМОЙ РАЗВИТИЯ  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430B7EE6-2A31-43DB-A005-FCF03927DD5A}" type="parTrans" cxnId="{894749C8-1E2C-44CF-8113-B54E741064C1}">
      <dgm:prSet custT="1"/>
      <dgm:spPr/>
      <dgm:t>
        <a:bodyPr/>
        <a:lstStyle/>
        <a:p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20BC5CB5-11C0-4CAC-BF14-A3CB453D3698}" type="sibTrans" cxnId="{894749C8-1E2C-44CF-8113-B54E741064C1}">
      <dgm:prSet/>
      <dgm:spPr/>
      <dgm:t>
        <a:bodyPr/>
        <a:lstStyle/>
        <a:p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AADED20C-A74D-4DF2-8BA3-5E8DB1600FD0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ДЕТИ С ПРИЗНАКАМИ ОДАРЕННОСТИ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EFA284DB-42DA-4DC7-9E01-4D3054454785}" type="parTrans" cxnId="{03DB6FC7-DCB1-4BFF-B248-FECB167B80DB}">
      <dgm:prSet custT="1"/>
      <dgm:spPr/>
      <dgm:t>
        <a:bodyPr/>
        <a:lstStyle/>
        <a:p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3560D963-52BF-4B89-B584-F155F7E79E8D}" type="sibTrans" cxnId="{03DB6FC7-DCB1-4BFF-B248-FECB167B80DB}">
      <dgm:prSet/>
      <dgm:spPr/>
      <dgm:t>
        <a:bodyPr/>
        <a:lstStyle/>
        <a:p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B881EBE6-095B-4562-988B-F4866AD3A01A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ДЕТИ С ОВЗ   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64C47B4E-7E2D-4D87-857D-B16F74BC9810}" type="parTrans" cxnId="{46073DEE-86BC-4527-9D2C-C0B76A70CE42}">
      <dgm:prSet custT="1"/>
      <dgm:spPr/>
      <dgm:t>
        <a:bodyPr/>
        <a:lstStyle/>
        <a:p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86BE2784-5903-463B-B7F9-17F608931069}" type="sibTrans" cxnId="{46073DEE-86BC-4527-9D2C-C0B76A70CE42}">
      <dgm:prSet/>
      <dgm:spPr/>
      <dgm:t>
        <a:bodyPr/>
        <a:lstStyle/>
        <a:p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5B26976C-C8DC-4951-9673-EEFC1FC91990}">
      <dgm:prSet custT="1"/>
      <dgm:spPr/>
      <dgm:t>
        <a:bodyPr/>
        <a:lstStyle/>
        <a:p>
          <a:r>
            <a:rPr lang="ru-RU" sz="1400" dirty="0" smtClean="0"/>
            <a:t>ПРОФЕССИОНАЛЬНЫЕ КАЧЕСТВА       </a:t>
          </a:r>
          <a:endParaRPr lang="ru-RU" sz="1400" dirty="0"/>
        </a:p>
      </dgm:t>
    </dgm:pt>
    <dgm:pt modelId="{EDF8843A-5995-4916-9A3D-1413350E2350}" type="parTrans" cxnId="{FC067DFA-F792-4034-A0AB-97DC1F10FA72}">
      <dgm:prSet custT="1"/>
      <dgm:spPr/>
      <dgm:t>
        <a:bodyPr/>
        <a:lstStyle/>
        <a:p>
          <a:endParaRPr lang="ru-RU" sz="1400" dirty="0"/>
        </a:p>
      </dgm:t>
    </dgm:pt>
    <dgm:pt modelId="{A0DC87F6-8A7A-40CA-98F4-D77B40514124}" type="sibTrans" cxnId="{FC067DFA-F792-4034-A0AB-97DC1F10FA72}">
      <dgm:prSet/>
      <dgm:spPr/>
      <dgm:t>
        <a:bodyPr/>
        <a:lstStyle/>
        <a:p>
          <a:endParaRPr lang="ru-RU" sz="1400" dirty="0"/>
        </a:p>
      </dgm:t>
    </dgm:pt>
    <dgm:pt modelId="{1C6A7F1C-467C-491E-8C51-680631300F8F}">
      <dgm:prSet custT="1"/>
      <dgm:spPr/>
      <dgm:t>
        <a:bodyPr/>
        <a:lstStyle/>
        <a:p>
          <a:r>
            <a:rPr lang="ru-RU" sz="1400" dirty="0" smtClean="0"/>
            <a:t>ЛИЧНОСТНЫЕ КАЧЕСТВА       </a:t>
          </a:r>
          <a:endParaRPr lang="ru-RU" sz="1400" dirty="0"/>
        </a:p>
      </dgm:t>
    </dgm:pt>
    <dgm:pt modelId="{51979106-5EDA-4122-9F91-1F214704E08A}" type="parTrans" cxnId="{153E7FE3-778A-4081-9C6B-BD0AE4979CCE}">
      <dgm:prSet custT="1"/>
      <dgm:spPr/>
      <dgm:t>
        <a:bodyPr/>
        <a:lstStyle/>
        <a:p>
          <a:endParaRPr lang="ru-RU" sz="1400" dirty="0"/>
        </a:p>
      </dgm:t>
    </dgm:pt>
    <dgm:pt modelId="{8A4ACE07-9BCE-4D85-895C-0583A60A088D}" type="sibTrans" cxnId="{153E7FE3-778A-4081-9C6B-BD0AE4979CCE}">
      <dgm:prSet/>
      <dgm:spPr/>
      <dgm:t>
        <a:bodyPr/>
        <a:lstStyle/>
        <a:p>
          <a:endParaRPr lang="ru-RU" sz="1400" dirty="0"/>
        </a:p>
      </dgm:t>
    </dgm:pt>
    <dgm:pt modelId="{66CA51E6-CCC5-4306-9EB0-7E1E67F5A9A0}">
      <dgm:prSet custT="1"/>
      <dgm:spPr/>
      <dgm:t>
        <a:bodyPr/>
        <a:lstStyle/>
        <a:p>
          <a:r>
            <a:rPr lang="ru-RU" sz="1400" dirty="0" smtClean="0"/>
            <a:t>СЕМЬЯ</a:t>
          </a:r>
          <a:endParaRPr lang="ru-RU" sz="1400" dirty="0"/>
        </a:p>
      </dgm:t>
    </dgm:pt>
    <dgm:pt modelId="{0EFE6692-2510-4422-A23B-BAF412BB1643}" type="parTrans" cxnId="{1C1332E4-2DD8-4BBF-8058-EAD6BD7B99D0}">
      <dgm:prSet custT="1"/>
      <dgm:spPr/>
      <dgm:t>
        <a:bodyPr/>
        <a:lstStyle/>
        <a:p>
          <a:endParaRPr lang="ru-RU" sz="1400" dirty="0"/>
        </a:p>
      </dgm:t>
    </dgm:pt>
    <dgm:pt modelId="{D856AD52-3477-4F5F-90D8-768F25B04348}" type="sibTrans" cxnId="{1C1332E4-2DD8-4BBF-8058-EAD6BD7B99D0}">
      <dgm:prSet/>
      <dgm:spPr/>
      <dgm:t>
        <a:bodyPr/>
        <a:lstStyle/>
        <a:p>
          <a:endParaRPr lang="ru-RU" sz="1400" dirty="0"/>
        </a:p>
      </dgm:t>
    </dgm:pt>
    <dgm:pt modelId="{672C2D64-6645-4604-9295-5C708BBF4C3D}">
      <dgm:prSet custT="1"/>
      <dgm:spPr/>
      <dgm:t>
        <a:bodyPr/>
        <a:lstStyle/>
        <a:p>
          <a:r>
            <a:rPr lang="ru-RU" sz="1400" dirty="0" smtClean="0"/>
            <a:t>ДОО</a:t>
          </a:r>
          <a:endParaRPr lang="ru-RU" sz="1400" dirty="0"/>
        </a:p>
      </dgm:t>
    </dgm:pt>
    <dgm:pt modelId="{893A804D-335D-48D3-A3DF-F499BC11BCCA}" type="parTrans" cxnId="{66EB2E44-ECBF-4EB5-BDFB-1E074ABCDDBE}">
      <dgm:prSet custT="1"/>
      <dgm:spPr/>
      <dgm:t>
        <a:bodyPr/>
        <a:lstStyle/>
        <a:p>
          <a:endParaRPr lang="ru-RU" sz="1400" dirty="0"/>
        </a:p>
      </dgm:t>
    </dgm:pt>
    <dgm:pt modelId="{2EE89A56-4D48-4330-8BD3-7622A3818C89}" type="sibTrans" cxnId="{66EB2E44-ECBF-4EB5-BDFB-1E074ABCDDBE}">
      <dgm:prSet/>
      <dgm:spPr/>
      <dgm:t>
        <a:bodyPr/>
        <a:lstStyle/>
        <a:p>
          <a:endParaRPr lang="ru-RU" sz="1400" dirty="0"/>
        </a:p>
      </dgm:t>
    </dgm:pt>
    <dgm:pt modelId="{582ADF27-CF5A-43F4-9E63-1613483C3A26}">
      <dgm:prSet custT="1"/>
      <dgm:spPr/>
      <dgm:t>
        <a:bodyPr/>
        <a:lstStyle/>
        <a:p>
          <a:r>
            <a:rPr lang="ru-RU" sz="1400" dirty="0" smtClean="0"/>
            <a:t>МЕЖСЕТЕВОЕ ВЗАИМОДЕЙСТВИЕ</a:t>
          </a:r>
          <a:endParaRPr lang="ru-RU" sz="1400" dirty="0"/>
        </a:p>
      </dgm:t>
    </dgm:pt>
    <dgm:pt modelId="{81B6E3E8-3D45-445B-9423-59896ADD3867}" type="parTrans" cxnId="{5ADC0969-D81F-43DB-BFD6-CB4C21D3AD9E}">
      <dgm:prSet custT="1"/>
      <dgm:spPr/>
      <dgm:t>
        <a:bodyPr/>
        <a:lstStyle/>
        <a:p>
          <a:endParaRPr lang="ru-RU" sz="1400" dirty="0"/>
        </a:p>
      </dgm:t>
    </dgm:pt>
    <dgm:pt modelId="{2DBA1DCD-2663-4F32-AA8A-B6946E6955D6}" type="sibTrans" cxnId="{5ADC0969-D81F-43DB-BFD6-CB4C21D3AD9E}">
      <dgm:prSet/>
      <dgm:spPr/>
      <dgm:t>
        <a:bodyPr/>
        <a:lstStyle/>
        <a:p>
          <a:endParaRPr lang="ru-RU" sz="1400" dirty="0"/>
        </a:p>
      </dgm:t>
    </dgm:pt>
    <dgm:pt modelId="{4B7DA707-5040-4452-BA73-C169F5D73B36}" type="pres">
      <dgm:prSet presAssocID="{385CA086-59DB-488E-843E-A6FD819B4D9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6EBA574-29C9-4D3D-A38A-01747E782931}" type="pres">
      <dgm:prSet presAssocID="{70EF5734-EE33-4130-A121-A0097B405D56}" presName="root1" presStyleCnt="0"/>
      <dgm:spPr/>
    </dgm:pt>
    <dgm:pt modelId="{7275B71B-8A8E-467D-9DF4-AA59CFBB7AB7}" type="pres">
      <dgm:prSet presAssocID="{70EF5734-EE33-4130-A121-A0097B405D56}" presName="LevelOneTextNode" presStyleLbl="node0" presStyleIdx="0" presStyleCnt="1" custScaleX="193174" custScaleY="20135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9D75709-3833-4F39-AFEA-BB8FB42442FC}" type="pres">
      <dgm:prSet presAssocID="{70EF5734-EE33-4130-A121-A0097B405D56}" presName="level2hierChild" presStyleCnt="0"/>
      <dgm:spPr/>
    </dgm:pt>
    <dgm:pt modelId="{A20A75B2-6269-46F3-917A-4E8DF337EC49}" type="pres">
      <dgm:prSet presAssocID="{6C28C3D9-81A7-4C55-A147-FF693DECAB3D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6BF486AD-3EEA-4CFC-B392-51793FB64350}" type="pres">
      <dgm:prSet presAssocID="{6C28C3D9-81A7-4C55-A147-FF693DECAB3D}" presName="connTx" presStyleLbl="parChTrans1D2" presStyleIdx="0" presStyleCnt="3"/>
      <dgm:spPr/>
      <dgm:t>
        <a:bodyPr/>
        <a:lstStyle/>
        <a:p>
          <a:endParaRPr lang="ru-RU"/>
        </a:p>
      </dgm:t>
    </dgm:pt>
    <dgm:pt modelId="{5DE741C2-8387-44D7-8262-CC1FC7B081AF}" type="pres">
      <dgm:prSet presAssocID="{C60DC171-197B-4072-9DC5-F4A7660DA648}" presName="root2" presStyleCnt="0"/>
      <dgm:spPr/>
    </dgm:pt>
    <dgm:pt modelId="{C36A0E1F-1752-46D1-94C7-77FA6F7B0579}" type="pres">
      <dgm:prSet presAssocID="{C60DC171-197B-4072-9DC5-F4A7660DA648}" presName="LevelTwoTextNode" presStyleLbl="node2" presStyleIdx="0" presStyleCnt="1" custScaleX="133444" custScaleY="15216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20924B1-222E-43AA-BCB7-C03F7B50C86E}" type="pres">
      <dgm:prSet presAssocID="{C60DC171-197B-4072-9DC5-F4A7660DA648}" presName="level3hierChild" presStyleCnt="0"/>
      <dgm:spPr/>
    </dgm:pt>
    <dgm:pt modelId="{ECD755FF-6101-4B0D-B8A0-4FED305A8262}" type="pres">
      <dgm:prSet presAssocID="{430B7EE6-2A31-43DB-A005-FCF03927DD5A}" presName="conn2-1" presStyleLbl="parChTrans1D3" presStyleIdx="0" presStyleCnt="8"/>
      <dgm:spPr/>
      <dgm:t>
        <a:bodyPr/>
        <a:lstStyle/>
        <a:p>
          <a:endParaRPr lang="ru-RU"/>
        </a:p>
      </dgm:t>
    </dgm:pt>
    <dgm:pt modelId="{3C5A6B2E-DBEF-4EC2-86E7-EF604E96DE24}" type="pres">
      <dgm:prSet presAssocID="{430B7EE6-2A31-43DB-A005-FCF03927DD5A}" presName="connTx" presStyleLbl="parChTrans1D3" presStyleIdx="0" presStyleCnt="8"/>
      <dgm:spPr/>
      <dgm:t>
        <a:bodyPr/>
        <a:lstStyle/>
        <a:p>
          <a:endParaRPr lang="ru-RU"/>
        </a:p>
      </dgm:t>
    </dgm:pt>
    <dgm:pt modelId="{7C45A7CA-598D-4335-96FC-F4C1607C12C5}" type="pres">
      <dgm:prSet presAssocID="{8805F46A-A820-416B-800C-E66A0B180F87}" presName="root2" presStyleCnt="0"/>
      <dgm:spPr/>
    </dgm:pt>
    <dgm:pt modelId="{57AAF362-5D8B-4313-822C-5195AE5050E7}" type="pres">
      <dgm:prSet presAssocID="{8805F46A-A820-416B-800C-E66A0B180F87}" presName="LevelTwoTextNode" presStyleLbl="node3" presStyleIdx="0" presStyleCnt="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C15099B-4D02-4F83-B63F-53CA906EE500}" type="pres">
      <dgm:prSet presAssocID="{8805F46A-A820-416B-800C-E66A0B180F87}" presName="level3hierChild" presStyleCnt="0"/>
      <dgm:spPr/>
    </dgm:pt>
    <dgm:pt modelId="{C710F8C5-2C7E-4C03-A255-392B87EF9D6B}" type="pres">
      <dgm:prSet presAssocID="{64C47B4E-7E2D-4D87-857D-B16F74BC9810}" presName="conn2-1" presStyleLbl="parChTrans1D3" presStyleIdx="1" presStyleCnt="8"/>
      <dgm:spPr/>
      <dgm:t>
        <a:bodyPr/>
        <a:lstStyle/>
        <a:p>
          <a:endParaRPr lang="ru-RU"/>
        </a:p>
      </dgm:t>
    </dgm:pt>
    <dgm:pt modelId="{76D76851-DDB6-43DD-BFD0-F42643EA234B}" type="pres">
      <dgm:prSet presAssocID="{64C47B4E-7E2D-4D87-857D-B16F74BC9810}" presName="connTx" presStyleLbl="parChTrans1D3" presStyleIdx="1" presStyleCnt="8"/>
      <dgm:spPr/>
      <dgm:t>
        <a:bodyPr/>
        <a:lstStyle/>
        <a:p>
          <a:endParaRPr lang="ru-RU"/>
        </a:p>
      </dgm:t>
    </dgm:pt>
    <dgm:pt modelId="{F66951A1-66CB-41F0-8D63-BC92FC8EB0E4}" type="pres">
      <dgm:prSet presAssocID="{B881EBE6-095B-4562-988B-F4866AD3A01A}" presName="root2" presStyleCnt="0"/>
      <dgm:spPr/>
    </dgm:pt>
    <dgm:pt modelId="{2FA8AF60-C2FE-4E6E-AE30-2BBD87797F66}" type="pres">
      <dgm:prSet presAssocID="{B881EBE6-095B-4562-988B-F4866AD3A01A}" presName="LevelTwoTextNode" presStyleLbl="node3" presStyleIdx="1" presStyleCnt="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83557FD-C9E6-44F8-9BA1-54685766B57E}" type="pres">
      <dgm:prSet presAssocID="{B881EBE6-095B-4562-988B-F4866AD3A01A}" presName="level3hierChild" presStyleCnt="0"/>
      <dgm:spPr/>
    </dgm:pt>
    <dgm:pt modelId="{55D00FCD-A9D6-4513-8BB5-482428689087}" type="pres">
      <dgm:prSet presAssocID="{EFA284DB-42DA-4DC7-9E01-4D3054454785}" presName="conn2-1" presStyleLbl="parChTrans1D3" presStyleIdx="2" presStyleCnt="8"/>
      <dgm:spPr/>
      <dgm:t>
        <a:bodyPr/>
        <a:lstStyle/>
        <a:p>
          <a:endParaRPr lang="ru-RU"/>
        </a:p>
      </dgm:t>
    </dgm:pt>
    <dgm:pt modelId="{D7ADE976-27C1-4EDE-B55E-3760B9D6D779}" type="pres">
      <dgm:prSet presAssocID="{EFA284DB-42DA-4DC7-9E01-4D3054454785}" presName="connTx" presStyleLbl="parChTrans1D3" presStyleIdx="2" presStyleCnt="8"/>
      <dgm:spPr/>
      <dgm:t>
        <a:bodyPr/>
        <a:lstStyle/>
        <a:p>
          <a:endParaRPr lang="ru-RU"/>
        </a:p>
      </dgm:t>
    </dgm:pt>
    <dgm:pt modelId="{46C5B57B-19C7-499E-945C-AB30D4600C20}" type="pres">
      <dgm:prSet presAssocID="{AADED20C-A74D-4DF2-8BA3-5E8DB1600FD0}" presName="root2" presStyleCnt="0"/>
      <dgm:spPr/>
    </dgm:pt>
    <dgm:pt modelId="{76ACECB4-6698-4799-8202-DBFBE44D77C9}" type="pres">
      <dgm:prSet presAssocID="{AADED20C-A74D-4DF2-8BA3-5E8DB1600FD0}" presName="LevelTwoTextNode" presStyleLbl="node3" presStyleIdx="2" presStyleCnt="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8DF2E77-D54A-4CC7-9981-7E25F5DC1B97}" type="pres">
      <dgm:prSet presAssocID="{AADED20C-A74D-4DF2-8BA3-5E8DB1600FD0}" presName="level3hierChild" presStyleCnt="0"/>
      <dgm:spPr/>
    </dgm:pt>
    <dgm:pt modelId="{70E62446-A96E-4CBB-9204-B69FF53928A4}" type="pres">
      <dgm:prSet presAssocID="{014327AD-2CA9-44BD-9021-E7E204D3ED14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DF3FD09A-153A-4D98-A7CD-846CA703FEDF}" type="pres">
      <dgm:prSet presAssocID="{014327AD-2CA9-44BD-9021-E7E204D3ED14}" presName="connTx" presStyleLbl="parChTrans1D2" presStyleIdx="1" presStyleCnt="3"/>
      <dgm:spPr/>
      <dgm:t>
        <a:bodyPr/>
        <a:lstStyle/>
        <a:p>
          <a:endParaRPr lang="ru-RU"/>
        </a:p>
      </dgm:t>
    </dgm:pt>
    <dgm:pt modelId="{149B9607-D370-416A-862A-5F0544E80192}" type="pres">
      <dgm:prSet presAssocID="{B1AA2211-BBF2-49B4-821E-B4338F9F052B}" presName="root2" presStyleCnt="0"/>
      <dgm:spPr/>
    </dgm:pt>
    <dgm:pt modelId="{DE3F66D9-01AB-4E5B-86C9-3264EDB61A5C}" type="pres">
      <dgm:prSet presAssocID="{B1AA2211-BBF2-49B4-821E-B4338F9F052B}" presName="LevelTwoTextNode" presStyleLbl="asst1" presStyleIdx="0" presStyleCnt="2" custScaleX="138379" custScaleY="16108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E318A8B-C794-4E72-AA8E-5A3176FF7D1A}" type="pres">
      <dgm:prSet presAssocID="{B1AA2211-BBF2-49B4-821E-B4338F9F052B}" presName="level3hierChild" presStyleCnt="0"/>
      <dgm:spPr/>
    </dgm:pt>
    <dgm:pt modelId="{C7CCDE9F-93E1-48CB-999F-C17F99C2A770}" type="pres">
      <dgm:prSet presAssocID="{EDF8843A-5995-4916-9A3D-1413350E2350}" presName="conn2-1" presStyleLbl="parChTrans1D3" presStyleIdx="3" presStyleCnt="8"/>
      <dgm:spPr/>
      <dgm:t>
        <a:bodyPr/>
        <a:lstStyle/>
        <a:p>
          <a:endParaRPr lang="ru-RU"/>
        </a:p>
      </dgm:t>
    </dgm:pt>
    <dgm:pt modelId="{D9067603-27CB-430D-8C64-E6558083706E}" type="pres">
      <dgm:prSet presAssocID="{EDF8843A-5995-4916-9A3D-1413350E2350}" presName="connTx" presStyleLbl="parChTrans1D3" presStyleIdx="3" presStyleCnt="8"/>
      <dgm:spPr/>
      <dgm:t>
        <a:bodyPr/>
        <a:lstStyle/>
        <a:p>
          <a:endParaRPr lang="ru-RU"/>
        </a:p>
      </dgm:t>
    </dgm:pt>
    <dgm:pt modelId="{56B3906E-AFAF-4F6C-A586-44D42F2CBA37}" type="pres">
      <dgm:prSet presAssocID="{5B26976C-C8DC-4951-9673-EEFC1FC91990}" presName="root2" presStyleCnt="0"/>
      <dgm:spPr/>
    </dgm:pt>
    <dgm:pt modelId="{BDBE4DDA-F0C3-43EE-97BB-CC33D25932D4}" type="pres">
      <dgm:prSet presAssocID="{5B26976C-C8DC-4951-9673-EEFC1FC91990}" presName="LevelTwoTextNode" presStyleLbl="node3" presStyleIdx="3" presStyleCnt="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246126C-EED5-45FE-A307-C67BD6909A66}" type="pres">
      <dgm:prSet presAssocID="{5B26976C-C8DC-4951-9673-EEFC1FC91990}" presName="level3hierChild" presStyleCnt="0"/>
      <dgm:spPr/>
    </dgm:pt>
    <dgm:pt modelId="{A34817C9-E177-452D-84D8-3117406A2B4F}" type="pres">
      <dgm:prSet presAssocID="{51979106-5EDA-4122-9F91-1F214704E08A}" presName="conn2-1" presStyleLbl="parChTrans1D3" presStyleIdx="4" presStyleCnt="8"/>
      <dgm:spPr/>
      <dgm:t>
        <a:bodyPr/>
        <a:lstStyle/>
        <a:p>
          <a:endParaRPr lang="ru-RU"/>
        </a:p>
      </dgm:t>
    </dgm:pt>
    <dgm:pt modelId="{20828516-C3B2-4E36-A3B8-7A8F54E56A3C}" type="pres">
      <dgm:prSet presAssocID="{51979106-5EDA-4122-9F91-1F214704E08A}" presName="connTx" presStyleLbl="parChTrans1D3" presStyleIdx="4" presStyleCnt="8"/>
      <dgm:spPr/>
      <dgm:t>
        <a:bodyPr/>
        <a:lstStyle/>
        <a:p>
          <a:endParaRPr lang="ru-RU"/>
        </a:p>
      </dgm:t>
    </dgm:pt>
    <dgm:pt modelId="{2B2033BB-3E48-4A29-84D2-A2153389D3DE}" type="pres">
      <dgm:prSet presAssocID="{1C6A7F1C-467C-491E-8C51-680631300F8F}" presName="root2" presStyleCnt="0"/>
      <dgm:spPr/>
    </dgm:pt>
    <dgm:pt modelId="{5649A698-8047-45B4-9625-C73B14531AD6}" type="pres">
      <dgm:prSet presAssocID="{1C6A7F1C-467C-491E-8C51-680631300F8F}" presName="LevelTwoTextNode" presStyleLbl="node3" presStyleIdx="4" presStyleCnt="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B89BC69-F925-4834-8E71-89B639FCB151}" type="pres">
      <dgm:prSet presAssocID="{1C6A7F1C-467C-491E-8C51-680631300F8F}" presName="level3hierChild" presStyleCnt="0"/>
      <dgm:spPr/>
    </dgm:pt>
    <dgm:pt modelId="{565EF598-8D0C-4E45-8DF0-F71F908331AF}" type="pres">
      <dgm:prSet presAssocID="{736AEDC1-7BF5-4743-936B-12C7A5D4BB72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23803A4F-640A-4B4A-9017-BFB42598614F}" type="pres">
      <dgm:prSet presAssocID="{736AEDC1-7BF5-4743-936B-12C7A5D4BB72}" presName="connTx" presStyleLbl="parChTrans1D2" presStyleIdx="2" presStyleCnt="3"/>
      <dgm:spPr/>
      <dgm:t>
        <a:bodyPr/>
        <a:lstStyle/>
        <a:p>
          <a:endParaRPr lang="ru-RU"/>
        </a:p>
      </dgm:t>
    </dgm:pt>
    <dgm:pt modelId="{5B9CFC51-4A2C-4A9C-BA84-5C52CAE55A3F}" type="pres">
      <dgm:prSet presAssocID="{01759888-A340-4A6A-9192-682AFFA0C0F0}" presName="root2" presStyleCnt="0"/>
      <dgm:spPr/>
    </dgm:pt>
    <dgm:pt modelId="{DC8CB6AA-5282-48AE-858F-EE000DB18CDA}" type="pres">
      <dgm:prSet presAssocID="{01759888-A340-4A6A-9192-682AFFA0C0F0}" presName="LevelTwoTextNode" presStyleLbl="asst1" presStyleIdx="1" presStyleCnt="2" custScaleX="140270" custScaleY="15216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6BD9923-AF65-44EB-8958-4D90E48DF2B8}" type="pres">
      <dgm:prSet presAssocID="{01759888-A340-4A6A-9192-682AFFA0C0F0}" presName="level3hierChild" presStyleCnt="0"/>
      <dgm:spPr/>
    </dgm:pt>
    <dgm:pt modelId="{A2EF1468-0146-44EF-AA49-39653F52B5D4}" type="pres">
      <dgm:prSet presAssocID="{0EFE6692-2510-4422-A23B-BAF412BB1643}" presName="conn2-1" presStyleLbl="parChTrans1D3" presStyleIdx="5" presStyleCnt="8"/>
      <dgm:spPr/>
      <dgm:t>
        <a:bodyPr/>
        <a:lstStyle/>
        <a:p>
          <a:endParaRPr lang="ru-RU"/>
        </a:p>
      </dgm:t>
    </dgm:pt>
    <dgm:pt modelId="{DADDA23D-FF31-40C0-8EA0-0922F54BE360}" type="pres">
      <dgm:prSet presAssocID="{0EFE6692-2510-4422-A23B-BAF412BB1643}" presName="connTx" presStyleLbl="parChTrans1D3" presStyleIdx="5" presStyleCnt="8"/>
      <dgm:spPr/>
      <dgm:t>
        <a:bodyPr/>
        <a:lstStyle/>
        <a:p>
          <a:endParaRPr lang="ru-RU"/>
        </a:p>
      </dgm:t>
    </dgm:pt>
    <dgm:pt modelId="{8DFA90D1-E552-4BC1-AB89-BEAF74582571}" type="pres">
      <dgm:prSet presAssocID="{66CA51E6-CCC5-4306-9EB0-7E1E67F5A9A0}" presName="root2" presStyleCnt="0"/>
      <dgm:spPr/>
    </dgm:pt>
    <dgm:pt modelId="{7A68D33B-C8C2-4FCE-9861-AB7AC152D942}" type="pres">
      <dgm:prSet presAssocID="{66CA51E6-CCC5-4306-9EB0-7E1E67F5A9A0}" presName="LevelTwoTextNode" presStyleLbl="node3" presStyleIdx="5" presStyleCnt="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CF4DCEA-EB6E-4BBB-8912-6AA0DC7FE3BA}" type="pres">
      <dgm:prSet presAssocID="{66CA51E6-CCC5-4306-9EB0-7E1E67F5A9A0}" presName="level3hierChild" presStyleCnt="0"/>
      <dgm:spPr/>
    </dgm:pt>
    <dgm:pt modelId="{8F0FB9EC-CA08-4E00-94AD-EC816AFD41F1}" type="pres">
      <dgm:prSet presAssocID="{893A804D-335D-48D3-A3DF-F499BC11BCCA}" presName="conn2-1" presStyleLbl="parChTrans1D3" presStyleIdx="6" presStyleCnt="8"/>
      <dgm:spPr/>
      <dgm:t>
        <a:bodyPr/>
        <a:lstStyle/>
        <a:p>
          <a:endParaRPr lang="ru-RU"/>
        </a:p>
      </dgm:t>
    </dgm:pt>
    <dgm:pt modelId="{8BFC1BA5-F645-4D2E-A3A8-D7A4F3CAB4EF}" type="pres">
      <dgm:prSet presAssocID="{893A804D-335D-48D3-A3DF-F499BC11BCCA}" presName="connTx" presStyleLbl="parChTrans1D3" presStyleIdx="6" presStyleCnt="8"/>
      <dgm:spPr/>
      <dgm:t>
        <a:bodyPr/>
        <a:lstStyle/>
        <a:p>
          <a:endParaRPr lang="ru-RU"/>
        </a:p>
      </dgm:t>
    </dgm:pt>
    <dgm:pt modelId="{C44DE25D-DCC1-43EA-8124-65278433A673}" type="pres">
      <dgm:prSet presAssocID="{672C2D64-6645-4604-9295-5C708BBF4C3D}" presName="root2" presStyleCnt="0"/>
      <dgm:spPr/>
    </dgm:pt>
    <dgm:pt modelId="{6077CFCF-786B-4B4E-BBDE-E7225D8B3AB9}" type="pres">
      <dgm:prSet presAssocID="{672C2D64-6645-4604-9295-5C708BBF4C3D}" presName="LevelTwoTextNode" presStyleLbl="node3" presStyleIdx="6" presStyleCnt="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713099A-B6A7-43FF-A9B9-5853016E6DE4}" type="pres">
      <dgm:prSet presAssocID="{672C2D64-6645-4604-9295-5C708BBF4C3D}" presName="level3hierChild" presStyleCnt="0"/>
      <dgm:spPr/>
    </dgm:pt>
    <dgm:pt modelId="{E44EA9BE-EEDF-4DCE-9D3D-DD877845003F}" type="pres">
      <dgm:prSet presAssocID="{81B6E3E8-3D45-445B-9423-59896ADD3867}" presName="conn2-1" presStyleLbl="parChTrans1D3" presStyleIdx="7" presStyleCnt="8"/>
      <dgm:spPr/>
      <dgm:t>
        <a:bodyPr/>
        <a:lstStyle/>
        <a:p>
          <a:endParaRPr lang="ru-RU"/>
        </a:p>
      </dgm:t>
    </dgm:pt>
    <dgm:pt modelId="{B18F587F-2D39-4D5B-B136-2D1E8536A421}" type="pres">
      <dgm:prSet presAssocID="{81B6E3E8-3D45-445B-9423-59896ADD3867}" presName="connTx" presStyleLbl="parChTrans1D3" presStyleIdx="7" presStyleCnt="8"/>
      <dgm:spPr/>
      <dgm:t>
        <a:bodyPr/>
        <a:lstStyle/>
        <a:p>
          <a:endParaRPr lang="ru-RU"/>
        </a:p>
      </dgm:t>
    </dgm:pt>
    <dgm:pt modelId="{E402E637-1D19-463B-BFE7-7168723D6D4B}" type="pres">
      <dgm:prSet presAssocID="{582ADF27-CF5A-43F4-9E63-1613483C3A26}" presName="root2" presStyleCnt="0"/>
      <dgm:spPr/>
    </dgm:pt>
    <dgm:pt modelId="{7600B38B-79F2-406D-8CDB-404D53CA6EBD}" type="pres">
      <dgm:prSet presAssocID="{582ADF27-CF5A-43F4-9E63-1613483C3A26}" presName="LevelTwoTextNode" presStyleLbl="node3" presStyleIdx="7" presStyleCnt="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F83DB64-5D13-417D-B1B4-FD0EE62DA1E2}" type="pres">
      <dgm:prSet presAssocID="{582ADF27-CF5A-43F4-9E63-1613483C3A26}" presName="level3hierChild" presStyleCnt="0"/>
      <dgm:spPr/>
    </dgm:pt>
  </dgm:ptLst>
  <dgm:cxnLst>
    <dgm:cxn modelId="{FC067DFA-F792-4034-A0AB-97DC1F10FA72}" srcId="{B1AA2211-BBF2-49B4-821E-B4338F9F052B}" destId="{5B26976C-C8DC-4951-9673-EEFC1FC91990}" srcOrd="0" destOrd="0" parTransId="{EDF8843A-5995-4916-9A3D-1413350E2350}" sibTransId="{A0DC87F6-8A7A-40CA-98F4-D77B40514124}"/>
    <dgm:cxn modelId="{76A260FD-7D41-4793-815E-40874D9F2555}" type="presOf" srcId="{51979106-5EDA-4122-9F91-1F214704E08A}" destId="{20828516-C3B2-4E36-A3B8-7A8F54E56A3C}" srcOrd="1" destOrd="0" presId="urn:microsoft.com/office/officeart/2005/8/layout/hierarchy2"/>
    <dgm:cxn modelId="{153E7FE3-778A-4081-9C6B-BD0AE4979CCE}" srcId="{B1AA2211-BBF2-49B4-821E-B4338F9F052B}" destId="{1C6A7F1C-467C-491E-8C51-680631300F8F}" srcOrd="1" destOrd="0" parTransId="{51979106-5EDA-4122-9F91-1F214704E08A}" sibTransId="{8A4ACE07-9BCE-4D85-895C-0583A60A088D}"/>
    <dgm:cxn modelId="{5C5A9EF9-FF21-4EF4-A6CA-16F04B0C3865}" type="presOf" srcId="{014327AD-2CA9-44BD-9021-E7E204D3ED14}" destId="{70E62446-A96E-4CBB-9204-B69FF53928A4}" srcOrd="0" destOrd="0" presId="urn:microsoft.com/office/officeart/2005/8/layout/hierarchy2"/>
    <dgm:cxn modelId="{66EB2E44-ECBF-4EB5-BDFB-1E074ABCDDBE}" srcId="{01759888-A340-4A6A-9192-682AFFA0C0F0}" destId="{672C2D64-6645-4604-9295-5C708BBF4C3D}" srcOrd="1" destOrd="0" parTransId="{893A804D-335D-48D3-A3DF-F499BC11BCCA}" sibTransId="{2EE89A56-4D48-4330-8BD3-7622A3818C89}"/>
    <dgm:cxn modelId="{6B355F9B-518C-4D47-AFB5-E2A3058ED669}" type="presOf" srcId="{893A804D-335D-48D3-A3DF-F499BC11BCCA}" destId="{8F0FB9EC-CA08-4E00-94AD-EC816AFD41F1}" srcOrd="0" destOrd="0" presId="urn:microsoft.com/office/officeart/2005/8/layout/hierarchy2"/>
    <dgm:cxn modelId="{C9205393-14B2-4902-9134-086DD6635160}" type="presOf" srcId="{B881EBE6-095B-4562-988B-F4866AD3A01A}" destId="{2FA8AF60-C2FE-4E6E-AE30-2BBD87797F66}" srcOrd="0" destOrd="0" presId="urn:microsoft.com/office/officeart/2005/8/layout/hierarchy2"/>
    <dgm:cxn modelId="{7AE276BC-C04B-4177-81CF-133F7A2E5351}" type="presOf" srcId="{66CA51E6-CCC5-4306-9EB0-7E1E67F5A9A0}" destId="{7A68D33B-C8C2-4FCE-9861-AB7AC152D942}" srcOrd="0" destOrd="0" presId="urn:microsoft.com/office/officeart/2005/8/layout/hierarchy2"/>
    <dgm:cxn modelId="{2DFB5708-787D-4F2E-96AB-62AAC59A5626}" type="presOf" srcId="{672C2D64-6645-4604-9295-5C708BBF4C3D}" destId="{6077CFCF-786B-4B4E-BBDE-E7225D8B3AB9}" srcOrd="0" destOrd="0" presId="urn:microsoft.com/office/officeart/2005/8/layout/hierarchy2"/>
    <dgm:cxn modelId="{9DB4EA7B-C842-4E24-A712-F6E95DF18B28}" type="presOf" srcId="{51979106-5EDA-4122-9F91-1F214704E08A}" destId="{A34817C9-E177-452D-84D8-3117406A2B4F}" srcOrd="0" destOrd="0" presId="urn:microsoft.com/office/officeart/2005/8/layout/hierarchy2"/>
    <dgm:cxn modelId="{654E4C9A-D6E2-4AEF-8DCA-0D870F5FAB4D}" type="presOf" srcId="{1C6A7F1C-467C-491E-8C51-680631300F8F}" destId="{5649A698-8047-45B4-9625-C73B14531AD6}" srcOrd="0" destOrd="0" presId="urn:microsoft.com/office/officeart/2005/8/layout/hierarchy2"/>
    <dgm:cxn modelId="{443A0493-95F8-4977-9F2F-850E173C1D07}" type="presOf" srcId="{893A804D-335D-48D3-A3DF-F499BC11BCCA}" destId="{8BFC1BA5-F645-4D2E-A3A8-D7A4F3CAB4EF}" srcOrd="1" destOrd="0" presId="urn:microsoft.com/office/officeart/2005/8/layout/hierarchy2"/>
    <dgm:cxn modelId="{611D19F3-9496-4BFD-9C5D-83A8C33085BD}" type="presOf" srcId="{0EFE6692-2510-4422-A23B-BAF412BB1643}" destId="{DADDA23D-FF31-40C0-8EA0-0922F54BE360}" srcOrd="1" destOrd="0" presId="urn:microsoft.com/office/officeart/2005/8/layout/hierarchy2"/>
    <dgm:cxn modelId="{0225F2A3-3FF8-4060-B795-B103B7E2DC7E}" type="presOf" srcId="{8805F46A-A820-416B-800C-E66A0B180F87}" destId="{57AAF362-5D8B-4313-822C-5195AE5050E7}" srcOrd="0" destOrd="0" presId="urn:microsoft.com/office/officeart/2005/8/layout/hierarchy2"/>
    <dgm:cxn modelId="{03DB6FC7-DCB1-4BFF-B248-FECB167B80DB}" srcId="{C60DC171-197B-4072-9DC5-F4A7660DA648}" destId="{AADED20C-A74D-4DF2-8BA3-5E8DB1600FD0}" srcOrd="2" destOrd="0" parTransId="{EFA284DB-42DA-4DC7-9E01-4D3054454785}" sibTransId="{3560D963-52BF-4B89-B584-F155F7E79E8D}"/>
    <dgm:cxn modelId="{04AF1A9E-10D5-4C51-8863-EDAC70E69DAB}" type="presOf" srcId="{64C47B4E-7E2D-4D87-857D-B16F74BC9810}" destId="{C710F8C5-2C7E-4C03-A255-392B87EF9D6B}" srcOrd="0" destOrd="0" presId="urn:microsoft.com/office/officeart/2005/8/layout/hierarchy2"/>
    <dgm:cxn modelId="{C4D7B637-983D-4C23-B0EB-FF1C2D347BE3}" type="presOf" srcId="{385CA086-59DB-488E-843E-A6FD819B4D98}" destId="{4B7DA707-5040-4452-BA73-C169F5D73B36}" srcOrd="0" destOrd="0" presId="urn:microsoft.com/office/officeart/2005/8/layout/hierarchy2"/>
    <dgm:cxn modelId="{6E098FFA-52D4-449B-9764-3B002D1324C9}" type="presOf" srcId="{EFA284DB-42DA-4DC7-9E01-4D3054454785}" destId="{55D00FCD-A9D6-4513-8BB5-482428689087}" srcOrd="0" destOrd="0" presId="urn:microsoft.com/office/officeart/2005/8/layout/hierarchy2"/>
    <dgm:cxn modelId="{2E8855F5-F7AA-4E9F-8199-9FCEE8841D84}" type="presOf" srcId="{430B7EE6-2A31-43DB-A005-FCF03927DD5A}" destId="{ECD755FF-6101-4B0D-B8A0-4FED305A8262}" srcOrd="0" destOrd="0" presId="urn:microsoft.com/office/officeart/2005/8/layout/hierarchy2"/>
    <dgm:cxn modelId="{65B87B2F-1288-4F20-93AB-DA9B44369DD5}" type="presOf" srcId="{EDF8843A-5995-4916-9A3D-1413350E2350}" destId="{C7CCDE9F-93E1-48CB-999F-C17F99C2A770}" srcOrd="0" destOrd="0" presId="urn:microsoft.com/office/officeart/2005/8/layout/hierarchy2"/>
    <dgm:cxn modelId="{46073DEE-86BC-4527-9D2C-C0B76A70CE42}" srcId="{C60DC171-197B-4072-9DC5-F4A7660DA648}" destId="{B881EBE6-095B-4562-988B-F4866AD3A01A}" srcOrd="1" destOrd="0" parTransId="{64C47B4E-7E2D-4D87-857D-B16F74BC9810}" sibTransId="{86BE2784-5903-463B-B7F9-17F608931069}"/>
    <dgm:cxn modelId="{ED265BF3-7783-47E3-8B5C-433975768C81}" type="presOf" srcId="{01759888-A340-4A6A-9192-682AFFA0C0F0}" destId="{DC8CB6AA-5282-48AE-858F-EE000DB18CDA}" srcOrd="0" destOrd="0" presId="urn:microsoft.com/office/officeart/2005/8/layout/hierarchy2"/>
    <dgm:cxn modelId="{EDE21512-14B5-4CDF-A906-95505BD2DA58}" type="presOf" srcId="{81B6E3E8-3D45-445B-9423-59896ADD3867}" destId="{B18F587F-2D39-4D5B-B136-2D1E8536A421}" srcOrd="1" destOrd="0" presId="urn:microsoft.com/office/officeart/2005/8/layout/hierarchy2"/>
    <dgm:cxn modelId="{E1F71323-9E42-4C90-B996-4DC76382FC02}" type="presOf" srcId="{582ADF27-CF5A-43F4-9E63-1613483C3A26}" destId="{7600B38B-79F2-406D-8CDB-404D53CA6EBD}" srcOrd="0" destOrd="0" presId="urn:microsoft.com/office/officeart/2005/8/layout/hierarchy2"/>
    <dgm:cxn modelId="{0E31EB35-34B0-4468-9B54-24A0A1F0E658}" type="presOf" srcId="{81B6E3E8-3D45-445B-9423-59896ADD3867}" destId="{E44EA9BE-EEDF-4DCE-9D3D-DD877845003F}" srcOrd="0" destOrd="0" presId="urn:microsoft.com/office/officeart/2005/8/layout/hierarchy2"/>
    <dgm:cxn modelId="{5ADC0969-D81F-43DB-BFD6-CB4C21D3AD9E}" srcId="{01759888-A340-4A6A-9192-682AFFA0C0F0}" destId="{582ADF27-CF5A-43F4-9E63-1613483C3A26}" srcOrd="2" destOrd="0" parTransId="{81B6E3E8-3D45-445B-9423-59896ADD3867}" sibTransId="{2DBA1DCD-2663-4F32-AA8A-B6946E6955D6}"/>
    <dgm:cxn modelId="{AFAB0A02-45BC-462B-B572-F00D9DCD97C3}" type="presOf" srcId="{C60DC171-197B-4072-9DC5-F4A7660DA648}" destId="{C36A0E1F-1752-46D1-94C7-77FA6F7B0579}" srcOrd="0" destOrd="0" presId="urn:microsoft.com/office/officeart/2005/8/layout/hierarchy2"/>
    <dgm:cxn modelId="{894749C8-1E2C-44CF-8113-B54E741064C1}" srcId="{C60DC171-197B-4072-9DC5-F4A7660DA648}" destId="{8805F46A-A820-416B-800C-E66A0B180F87}" srcOrd="0" destOrd="0" parTransId="{430B7EE6-2A31-43DB-A005-FCF03927DD5A}" sibTransId="{20BC5CB5-11C0-4CAC-BF14-A3CB453D3698}"/>
    <dgm:cxn modelId="{6C76C206-50BF-4E57-A122-10CB3E88317B}" srcId="{70EF5734-EE33-4130-A121-A0097B405D56}" destId="{B1AA2211-BBF2-49B4-821E-B4338F9F052B}" srcOrd="1" destOrd="0" parTransId="{014327AD-2CA9-44BD-9021-E7E204D3ED14}" sibTransId="{DA41D5B8-123C-4EB1-8CF0-C0670161A76D}"/>
    <dgm:cxn modelId="{17736AF1-1E8F-42DA-B828-7C403277B6D5}" type="presOf" srcId="{736AEDC1-7BF5-4743-936B-12C7A5D4BB72}" destId="{565EF598-8D0C-4E45-8DF0-F71F908331AF}" srcOrd="0" destOrd="0" presId="urn:microsoft.com/office/officeart/2005/8/layout/hierarchy2"/>
    <dgm:cxn modelId="{FCC24749-5196-416E-BCEC-73BE9E67FB35}" type="presOf" srcId="{6C28C3D9-81A7-4C55-A147-FF693DECAB3D}" destId="{6BF486AD-3EEA-4CFC-B392-51793FB64350}" srcOrd="1" destOrd="0" presId="urn:microsoft.com/office/officeart/2005/8/layout/hierarchy2"/>
    <dgm:cxn modelId="{66A01C67-1CB2-4D7B-BDA2-EC582AC5C0BA}" srcId="{385CA086-59DB-488E-843E-A6FD819B4D98}" destId="{70EF5734-EE33-4130-A121-A0097B405D56}" srcOrd="0" destOrd="0" parTransId="{217D631D-3EA8-487D-98D2-55E222D18D1B}" sibTransId="{9426E20B-DFAE-482C-BED3-848E1FBD75E9}"/>
    <dgm:cxn modelId="{E9E12CA8-A882-414E-9AE8-A81A6DF1907F}" type="presOf" srcId="{0EFE6692-2510-4422-A23B-BAF412BB1643}" destId="{A2EF1468-0146-44EF-AA49-39653F52B5D4}" srcOrd="0" destOrd="0" presId="urn:microsoft.com/office/officeart/2005/8/layout/hierarchy2"/>
    <dgm:cxn modelId="{32FA0950-8735-423D-8F1D-840BC02A5E9D}" type="presOf" srcId="{430B7EE6-2A31-43DB-A005-FCF03927DD5A}" destId="{3C5A6B2E-DBEF-4EC2-86E7-EF604E96DE24}" srcOrd="1" destOrd="0" presId="urn:microsoft.com/office/officeart/2005/8/layout/hierarchy2"/>
    <dgm:cxn modelId="{588493E5-743C-4EBA-9AF3-44F690F655E4}" type="presOf" srcId="{EFA284DB-42DA-4DC7-9E01-4D3054454785}" destId="{D7ADE976-27C1-4EDE-B55E-3760B9D6D779}" srcOrd="1" destOrd="0" presId="urn:microsoft.com/office/officeart/2005/8/layout/hierarchy2"/>
    <dgm:cxn modelId="{AFD237AD-2AD3-41DD-80C7-2853BD38F3FE}" type="presOf" srcId="{014327AD-2CA9-44BD-9021-E7E204D3ED14}" destId="{DF3FD09A-153A-4D98-A7CD-846CA703FEDF}" srcOrd="1" destOrd="0" presId="urn:microsoft.com/office/officeart/2005/8/layout/hierarchy2"/>
    <dgm:cxn modelId="{BC2416CA-8745-4C96-957E-78DA74D3A4CE}" type="presOf" srcId="{EDF8843A-5995-4916-9A3D-1413350E2350}" destId="{D9067603-27CB-430D-8C64-E6558083706E}" srcOrd="1" destOrd="0" presId="urn:microsoft.com/office/officeart/2005/8/layout/hierarchy2"/>
    <dgm:cxn modelId="{1E47BCEA-A090-4662-8992-C08F91B0D16C}" type="presOf" srcId="{70EF5734-EE33-4130-A121-A0097B405D56}" destId="{7275B71B-8A8E-467D-9DF4-AA59CFBB7AB7}" srcOrd="0" destOrd="0" presId="urn:microsoft.com/office/officeart/2005/8/layout/hierarchy2"/>
    <dgm:cxn modelId="{2A6F5736-1B5C-48A5-B660-7A109E722A2E}" type="presOf" srcId="{AADED20C-A74D-4DF2-8BA3-5E8DB1600FD0}" destId="{76ACECB4-6698-4799-8202-DBFBE44D77C9}" srcOrd="0" destOrd="0" presId="urn:microsoft.com/office/officeart/2005/8/layout/hierarchy2"/>
    <dgm:cxn modelId="{1C1332E4-2DD8-4BBF-8058-EAD6BD7B99D0}" srcId="{01759888-A340-4A6A-9192-682AFFA0C0F0}" destId="{66CA51E6-CCC5-4306-9EB0-7E1E67F5A9A0}" srcOrd="0" destOrd="0" parTransId="{0EFE6692-2510-4422-A23B-BAF412BB1643}" sibTransId="{D856AD52-3477-4F5F-90D8-768F25B04348}"/>
    <dgm:cxn modelId="{509C311C-85C7-4B7A-9006-9A06CDC057CF}" type="presOf" srcId="{6C28C3D9-81A7-4C55-A147-FF693DECAB3D}" destId="{A20A75B2-6269-46F3-917A-4E8DF337EC49}" srcOrd="0" destOrd="0" presId="urn:microsoft.com/office/officeart/2005/8/layout/hierarchy2"/>
    <dgm:cxn modelId="{33BBC4E0-454E-4F1E-AFB3-A7FDB4B4ABEC}" srcId="{70EF5734-EE33-4130-A121-A0097B405D56}" destId="{01759888-A340-4A6A-9192-682AFFA0C0F0}" srcOrd="2" destOrd="0" parTransId="{736AEDC1-7BF5-4743-936B-12C7A5D4BB72}" sibTransId="{624CC19F-7784-42EE-A16F-4AD0C8919615}"/>
    <dgm:cxn modelId="{C86567C8-91B9-4EE8-A338-7AC4B63DEDCA}" type="presOf" srcId="{5B26976C-C8DC-4951-9673-EEFC1FC91990}" destId="{BDBE4DDA-F0C3-43EE-97BB-CC33D25932D4}" srcOrd="0" destOrd="0" presId="urn:microsoft.com/office/officeart/2005/8/layout/hierarchy2"/>
    <dgm:cxn modelId="{893F7CB4-9F06-4EB5-92AE-755013335E71}" srcId="{70EF5734-EE33-4130-A121-A0097B405D56}" destId="{C60DC171-197B-4072-9DC5-F4A7660DA648}" srcOrd="0" destOrd="0" parTransId="{6C28C3D9-81A7-4C55-A147-FF693DECAB3D}" sibTransId="{0253C32E-F88C-4D0E-B13A-8B96CB79E593}"/>
    <dgm:cxn modelId="{47ACA1C6-D7ED-4401-AFC3-C511C1C4AAE5}" type="presOf" srcId="{B1AA2211-BBF2-49B4-821E-B4338F9F052B}" destId="{DE3F66D9-01AB-4E5B-86C9-3264EDB61A5C}" srcOrd="0" destOrd="0" presId="urn:microsoft.com/office/officeart/2005/8/layout/hierarchy2"/>
    <dgm:cxn modelId="{BC1D9968-D48B-4F59-B5AA-735CDB5C52A6}" type="presOf" srcId="{64C47B4E-7E2D-4D87-857D-B16F74BC9810}" destId="{76D76851-DDB6-43DD-BFD0-F42643EA234B}" srcOrd="1" destOrd="0" presId="urn:microsoft.com/office/officeart/2005/8/layout/hierarchy2"/>
    <dgm:cxn modelId="{9684C91C-3AB1-4A42-88DA-90A3675BCC3E}" type="presOf" srcId="{736AEDC1-7BF5-4743-936B-12C7A5D4BB72}" destId="{23803A4F-640A-4B4A-9017-BFB42598614F}" srcOrd="1" destOrd="0" presId="urn:microsoft.com/office/officeart/2005/8/layout/hierarchy2"/>
    <dgm:cxn modelId="{92D8EE75-5B18-4649-A88B-C51D7DCF90E6}" type="presParOf" srcId="{4B7DA707-5040-4452-BA73-C169F5D73B36}" destId="{46EBA574-29C9-4D3D-A38A-01747E782931}" srcOrd="0" destOrd="0" presId="urn:microsoft.com/office/officeart/2005/8/layout/hierarchy2"/>
    <dgm:cxn modelId="{E283C87A-3733-451E-BCB8-9F2268460EFF}" type="presParOf" srcId="{46EBA574-29C9-4D3D-A38A-01747E782931}" destId="{7275B71B-8A8E-467D-9DF4-AA59CFBB7AB7}" srcOrd="0" destOrd="0" presId="urn:microsoft.com/office/officeart/2005/8/layout/hierarchy2"/>
    <dgm:cxn modelId="{D97F79D1-2E3E-4AB1-AC45-EBE126BA24DE}" type="presParOf" srcId="{46EBA574-29C9-4D3D-A38A-01747E782931}" destId="{49D75709-3833-4F39-AFEA-BB8FB42442FC}" srcOrd="1" destOrd="0" presId="urn:microsoft.com/office/officeart/2005/8/layout/hierarchy2"/>
    <dgm:cxn modelId="{ACA85BD0-0797-4F55-9C26-8EC37CFC1FB7}" type="presParOf" srcId="{49D75709-3833-4F39-AFEA-BB8FB42442FC}" destId="{A20A75B2-6269-46F3-917A-4E8DF337EC49}" srcOrd="0" destOrd="0" presId="urn:microsoft.com/office/officeart/2005/8/layout/hierarchy2"/>
    <dgm:cxn modelId="{869BC24C-7DB6-4693-99CA-B9FAD555A647}" type="presParOf" srcId="{A20A75B2-6269-46F3-917A-4E8DF337EC49}" destId="{6BF486AD-3EEA-4CFC-B392-51793FB64350}" srcOrd="0" destOrd="0" presId="urn:microsoft.com/office/officeart/2005/8/layout/hierarchy2"/>
    <dgm:cxn modelId="{07188C63-9336-4DCA-B457-A51D61BCA611}" type="presParOf" srcId="{49D75709-3833-4F39-AFEA-BB8FB42442FC}" destId="{5DE741C2-8387-44D7-8262-CC1FC7B081AF}" srcOrd="1" destOrd="0" presId="urn:microsoft.com/office/officeart/2005/8/layout/hierarchy2"/>
    <dgm:cxn modelId="{BAC6DA81-4601-42E3-80D7-E226EB65503A}" type="presParOf" srcId="{5DE741C2-8387-44D7-8262-CC1FC7B081AF}" destId="{C36A0E1F-1752-46D1-94C7-77FA6F7B0579}" srcOrd="0" destOrd="0" presId="urn:microsoft.com/office/officeart/2005/8/layout/hierarchy2"/>
    <dgm:cxn modelId="{65F6CBA7-0D48-4AFD-AD0A-70329F843343}" type="presParOf" srcId="{5DE741C2-8387-44D7-8262-CC1FC7B081AF}" destId="{420924B1-222E-43AA-BCB7-C03F7B50C86E}" srcOrd="1" destOrd="0" presId="urn:microsoft.com/office/officeart/2005/8/layout/hierarchy2"/>
    <dgm:cxn modelId="{9D86763C-E683-4BE8-A568-4468B0F19E3D}" type="presParOf" srcId="{420924B1-222E-43AA-BCB7-C03F7B50C86E}" destId="{ECD755FF-6101-4B0D-B8A0-4FED305A8262}" srcOrd="0" destOrd="0" presId="urn:microsoft.com/office/officeart/2005/8/layout/hierarchy2"/>
    <dgm:cxn modelId="{A23649B3-F460-48DE-A464-52E6B759BD02}" type="presParOf" srcId="{ECD755FF-6101-4B0D-B8A0-4FED305A8262}" destId="{3C5A6B2E-DBEF-4EC2-86E7-EF604E96DE24}" srcOrd="0" destOrd="0" presId="urn:microsoft.com/office/officeart/2005/8/layout/hierarchy2"/>
    <dgm:cxn modelId="{D8F40C2D-BF23-43C9-9C2F-3D8F877C2582}" type="presParOf" srcId="{420924B1-222E-43AA-BCB7-C03F7B50C86E}" destId="{7C45A7CA-598D-4335-96FC-F4C1607C12C5}" srcOrd="1" destOrd="0" presId="urn:microsoft.com/office/officeart/2005/8/layout/hierarchy2"/>
    <dgm:cxn modelId="{ED606706-FC44-48BC-BC63-BFD7B4B4801A}" type="presParOf" srcId="{7C45A7CA-598D-4335-96FC-F4C1607C12C5}" destId="{57AAF362-5D8B-4313-822C-5195AE5050E7}" srcOrd="0" destOrd="0" presId="urn:microsoft.com/office/officeart/2005/8/layout/hierarchy2"/>
    <dgm:cxn modelId="{2E407F6F-8F74-4F1E-BFE8-2210AAA7DA50}" type="presParOf" srcId="{7C45A7CA-598D-4335-96FC-F4C1607C12C5}" destId="{5C15099B-4D02-4F83-B63F-53CA906EE500}" srcOrd="1" destOrd="0" presId="urn:microsoft.com/office/officeart/2005/8/layout/hierarchy2"/>
    <dgm:cxn modelId="{CB8AA813-9C22-418E-9DEE-FC82152881D7}" type="presParOf" srcId="{420924B1-222E-43AA-BCB7-C03F7B50C86E}" destId="{C710F8C5-2C7E-4C03-A255-392B87EF9D6B}" srcOrd="2" destOrd="0" presId="urn:microsoft.com/office/officeart/2005/8/layout/hierarchy2"/>
    <dgm:cxn modelId="{0C54CFBF-85C8-4D42-9213-7F610D04BC1F}" type="presParOf" srcId="{C710F8C5-2C7E-4C03-A255-392B87EF9D6B}" destId="{76D76851-DDB6-43DD-BFD0-F42643EA234B}" srcOrd="0" destOrd="0" presId="urn:microsoft.com/office/officeart/2005/8/layout/hierarchy2"/>
    <dgm:cxn modelId="{4B870612-8841-4457-BD93-842A23F0C586}" type="presParOf" srcId="{420924B1-222E-43AA-BCB7-C03F7B50C86E}" destId="{F66951A1-66CB-41F0-8D63-BC92FC8EB0E4}" srcOrd="3" destOrd="0" presId="urn:microsoft.com/office/officeart/2005/8/layout/hierarchy2"/>
    <dgm:cxn modelId="{E21BEA0C-338C-4BB1-97F2-A6441999A1E1}" type="presParOf" srcId="{F66951A1-66CB-41F0-8D63-BC92FC8EB0E4}" destId="{2FA8AF60-C2FE-4E6E-AE30-2BBD87797F66}" srcOrd="0" destOrd="0" presId="urn:microsoft.com/office/officeart/2005/8/layout/hierarchy2"/>
    <dgm:cxn modelId="{4DA0C6F9-4249-412D-89EE-762CF661E08C}" type="presParOf" srcId="{F66951A1-66CB-41F0-8D63-BC92FC8EB0E4}" destId="{A83557FD-C9E6-44F8-9BA1-54685766B57E}" srcOrd="1" destOrd="0" presId="urn:microsoft.com/office/officeart/2005/8/layout/hierarchy2"/>
    <dgm:cxn modelId="{845D1709-E1D8-44CF-899F-343EBE332983}" type="presParOf" srcId="{420924B1-222E-43AA-BCB7-C03F7B50C86E}" destId="{55D00FCD-A9D6-4513-8BB5-482428689087}" srcOrd="4" destOrd="0" presId="urn:microsoft.com/office/officeart/2005/8/layout/hierarchy2"/>
    <dgm:cxn modelId="{3A7C6FE9-2CBF-4737-8CFC-D79665F9021E}" type="presParOf" srcId="{55D00FCD-A9D6-4513-8BB5-482428689087}" destId="{D7ADE976-27C1-4EDE-B55E-3760B9D6D779}" srcOrd="0" destOrd="0" presId="urn:microsoft.com/office/officeart/2005/8/layout/hierarchy2"/>
    <dgm:cxn modelId="{85D2E865-3DE6-4BFB-ABBF-FE73ED17FD1A}" type="presParOf" srcId="{420924B1-222E-43AA-BCB7-C03F7B50C86E}" destId="{46C5B57B-19C7-499E-945C-AB30D4600C20}" srcOrd="5" destOrd="0" presId="urn:microsoft.com/office/officeart/2005/8/layout/hierarchy2"/>
    <dgm:cxn modelId="{B327D6BE-C328-4498-A847-BE4909F24306}" type="presParOf" srcId="{46C5B57B-19C7-499E-945C-AB30D4600C20}" destId="{76ACECB4-6698-4799-8202-DBFBE44D77C9}" srcOrd="0" destOrd="0" presId="urn:microsoft.com/office/officeart/2005/8/layout/hierarchy2"/>
    <dgm:cxn modelId="{D085B084-F15C-4AD6-BDB2-D2CF71D0D6E1}" type="presParOf" srcId="{46C5B57B-19C7-499E-945C-AB30D4600C20}" destId="{D8DF2E77-D54A-4CC7-9981-7E25F5DC1B97}" srcOrd="1" destOrd="0" presId="urn:microsoft.com/office/officeart/2005/8/layout/hierarchy2"/>
    <dgm:cxn modelId="{AB1891D0-90E8-41F2-BB50-C14B8D0FFFDD}" type="presParOf" srcId="{49D75709-3833-4F39-AFEA-BB8FB42442FC}" destId="{70E62446-A96E-4CBB-9204-B69FF53928A4}" srcOrd="2" destOrd="0" presId="urn:microsoft.com/office/officeart/2005/8/layout/hierarchy2"/>
    <dgm:cxn modelId="{13C172C6-FCB6-4634-89C8-71A87F8140FA}" type="presParOf" srcId="{70E62446-A96E-4CBB-9204-B69FF53928A4}" destId="{DF3FD09A-153A-4D98-A7CD-846CA703FEDF}" srcOrd="0" destOrd="0" presId="urn:microsoft.com/office/officeart/2005/8/layout/hierarchy2"/>
    <dgm:cxn modelId="{8E92D112-E347-4871-9BC6-308BEB7BA700}" type="presParOf" srcId="{49D75709-3833-4F39-AFEA-BB8FB42442FC}" destId="{149B9607-D370-416A-862A-5F0544E80192}" srcOrd="3" destOrd="0" presId="urn:microsoft.com/office/officeart/2005/8/layout/hierarchy2"/>
    <dgm:cxn modelId="{EEC0EBE7-EC91-4AED-BD21-E3ADA8C5CC31}" type="presParOf" srcId="{149B9607-D370-416A-862A-5F0544E80192}" destId="{DE3F66D9-01AB-4E5B-86C9-3264EDB61A5C}" srcOrd="0" destOrd="0" presId="urn:microsoft.com/office/officeart/2005/8/layout/hierarchy2"/>
    <dgm:cxn modelId="{3DCF5DD7-C8FC-406E-88F0-D847D8A75609}" type="presParOf" srcId="{149B9607-D370-416A-862A-5F0544E80192}" destId="{BE318A8B-C794-4E72-AA8E-5A3176FF7D1A}" srcOrd="1" destOrd="0" presId="urn:microsoft.com/office/officeart/2005/8/layout/hierarchy2"/>
    <dgm:cxn modelId="{AF82D3CA-1653-4BE8-BE8B-758440858866}" type="presParOf" srcId="{BE318A8B-C794-4E72-AA8E-5A3176FF7D1A}" destId="{C7CCDE9F-93E1-48CB-999F-C17F99C2A770}" srcOrd="0" destOrd="0" presId="urn:microsoft.com/office/officeart/2005/8/layout/hierarchy2"/>
    <dgm:cxn modelId="{01D2DD9B-A9DB-424E-AFF9-BA43564BA5AE}" type="presParOf" srcId="{C7CCDE9F-93E1-48CB-999F-C17F99C2A770}" destId="{D9067603-27CB-430D-8C64-E6558083706E}" srcOrd="0" destOrd="0" presId="urn:microsoft.com/office/officeart/2005/8/layout/hierarchy2"/>
    <dgm:cxn modelId="{F8FF8F57-BC4C-455C-8FF5-E97A7EF6847B}" type="presParOf" srcId="{BE318A8B-C794-4E72-AA8E-5A3176FF7D1A}" destId="{56B3906E-AFAF-4F6C-A586-44D42F2CBA37}" srcOrd="1" destOrd="0" presId="urn:microsoft.com/office/officeart/2005/8/layout/hierarchy2"/>
    <dgm:cxn modelId="{C803003B-16F2-4E9F-A789-F835718FB4D1}" type="presParOf" srcId="{56B3906E-AFAF-4F6C-A586-44D42F2CBA37}" destId="{BDBE4DDA-F0C3-43EE-97BB-CC33D25932D4}" srcOrd="0" destOrd="0" presId="urn:microsoft.com/office/officeart/2005/8/layout/hierarchy2"/>
    <dgm:cxn modelId="{27CB8376-FDD2-401A-9424-EED999BE445E}" type="presParOf" srcId="{56B3906E-AFAF-4F6C-A586-44D42F2CBA37}" destId="{E246126C-EED5-45FE-A307-C67BD6909A66}" srcOrd="1" destOrd="0" presId="urn:microsoft.com/office/officeart/2005/8/layout/hierarchy2"/>
    <dgm:cxn modelId="{E209DFE5-6138-42D6-A6A4-CC9ECDDDE105}" type="presParOf" srcId="{BE318A8B-C794-4E72-AA8E-5A3176FF7D1A}" destId="{A34817C9-E177-452D-84D8-3117406A2B4F}" srcOrd="2" destOrd="0" presId="urn:microsoft.com/office/officeart/2005/8/layout/hierarchy2"/>
    <dgm:cxn modelId="{039BA3EC-7082-40FE-B7BF-0AE896C0E211}" type="presParOf" srcId="{A34817C9-E177-452D-84D8-3117406A2B4F}" destId="{20828516-C3B2-4E36-A3B8-7A8F54E56A3C}" srcOrd="0" destOrd="0" presId="urn:microsoft.com/office/officeart/2005/8/layout/hierarchy2"/>
    <dgm:cxn modelId="{45F88AD3-EF85-4D6E-8EAB-C48520D0A780}" type="presParOf" srcId="{BE318A8B-C794-4E72-AA8E-5A3176FF7D1A}" destId="{2B2033BB-3E48-4A29-84D2-A2153389D3DE}" srcOrd="3" destOrd="0" presId="urn:microsoft.com/office/officeart/2005/8/layout/hierarchy2"/>
    <dgm:cxn modelId="{3C89015B-94C9-4B97-98DC-60665F062D2E}" type="presParOf" srcId="{2B2033BB-3E48-4A29-84D2-A2153389D3DE}" destId="{5649A698-8047-45B4-9625-C73B14531AD6}" srcOrd="0" destOrd="0" presId="urn:microsoft.com/office/officeart/2005/8/layout/hierarchy2"/>
    <dgm:cxn modelId="{E7CC60CA-51F8-43A2-92F1-DB86272490ED}" type="presParOf" srcId="{2B2033BB-3E48-4A29-84D2-A2153389D3DE}" destId="{1B89BC69-F925-4834-8E71-89B639FCB151}" srcOrd="1" destOrd="0" presId="urn:microsoft.com/office/officeart/2005/8/layout/hierarchy2"/>
    <dgm:cxn modelId="{1A30461F-1027-4CB5-9FB5-1AA944D62865}" type="presParOf" srcId="{49D75709-3833-4F39-AFEA-BB8FB42442FC}" destId="{565EF598-8D0C-4E45-8DF0-F71F908331AF}" srcOrd="4" destOrd="0" presId="urn:microsoft.com/office/officeart/2005/8/layout/hierarchy2"/>
    <dgm:cxn modelId="{8815701F-92CF-4067-803D-9E297A800284}" type="presParOf" srcId="{565EF598-8D0C-4E45-8DF0-F71F908331AF}" destId="{23803A4F-640A-4B4A-9017-BFB42598614F}" srcOrd="0" destOrd="0" presId="urn:microsoft.com/office/officeart/2005/8/layout/hierarchy2"/>
    <dgm:cxn modelId="{4F550E14-FC66-42CB-8714-9F0FF946DDCC}" type="presParOf" srcId="{49D75709-3833-4F39-AFEA-BB8FB42442FC}" destId="{5B9CFC51-4A2C-4A9C-BA84-5C52CAE55A3F}" srcOrd="5" destOrd="0" presId="urn:microsoft.com/office/officeart/2005/8/layout/hierarchy2"/>
    <dgm:cxn modelId="{80FB9379-3C48-49A4-AEDC-C0AB464A2B93}" type="presParOf" srcId="{5B9CFC51-4A2C-4A9C-BA84-5C52CAE55A3F}" destId="{DC8CB6AA-5282-48AE-858F-EE000DB18CDA}" srcOrd="0" destOrd="0" presId="urn:microsoft.com/office/officeart/2005/8/layout/hierarchy2"/>
    <dgm:cxn modelId="{38636946-7F0D-4875-A977-BBF76440808C}" type="presParOf" srcId="{5B9CFC51-4A2C-4A9C-BA84-5C52CAE55A3F}" destId="{66BD9923-AF65-44EB-8958-4D90E48DF2B8}" srcOrd="1" destOrd="0" presId="urn:microsoft.com/office/officeart/2005/8/layout/hierarchy2"/>
    <dgm:cxn modelId="{34CE5835-B33D-4066-B29E-A206A3E599B3}" type="presParOf" srcId="{66BD9923-AF65-44EB-8958-4D90E48DF2B8}" destId="{A2EF1468-0146-44EF-AA49-39653F52B5D4}" srcOrd="0" destOrd="0" presId="urn:microsoft.com/office/officeart/2005/8/layout/hierarchy2"/>
    <dgm:cxn modelId="{8D5BA2B9-999F-4028-BB57-D82C95B5679B}" type="presParOf" srcId="{A2EF1468-0146-44EF-AA49-39653F52B5D4}" destId="{DADDA23D-FF31-40C0-8EA0-0922F54BE360}" srcOrd="0" destOrd="0" presId="urn:microsoft.com/office/officeart/2005/8/layout/hierarchy2"/>
    <dgm:cxn modelId="{3D0C4AFB-D7FB-4F60-BB00-6B7237403B7C}" type="presParOf" srcId="{66BD9923-AF65-44EB-8958-4D90E48DF2B8}" destId="{8DFA90D1-E552-4BC1-AB89-BEAF74582571}" srcOrd="1" destOrd="0" presId="urn:microsoft.com/office/officeart/2005/8/layout/hierarchy2"/>
    <dgm:cxn modelId="{75C5AB98-B206-4C60-9F1F-111DFB961554}" type="presParOf" srcId="{8DFA90D1-E552-4BC1-AB89-BEAF74582571}" destId="{7A68D33B-C8C2-4FCE-9861-AB7AC152D942}" srcOrd="0" destOrd="0" presId="urn:microsoft.com/office/officeart/2005/8/layout/hierarchy2"/>
    <dgm:cxn modelId="{AF03F105-BE1D-4808-8450-E2784D378D10}" type="presParOf" srcId="{8DFA90D1-E552-4BC1-AB89-BEAF74582571}" destId="{4CF4DCEA-EB6E-4BBB-8912-6AA0DC7FE3BA}" srcOrd="1" destOrd="0" presId="urn:microsoft.com/office/officeart/2005/8/layout/hierarchy2"/>
    <dgm:cxn modelId="{8406423E-30D0-47FE-960A-298D9696D345}" type="presParOf" srcId="{66BD9923-AF65-44EB-8958-4D90E48DF2B8}" destId="{8F0FB9EC-CA08-4E00-94AD-EC816AFD41F1}" srcOrd="2" destOrd="0" presId="urn:microsoft.com/office/officeart/2005/8/layout/hierarchy2"/>
    <dgm:cxn modelId="{D486341A-9644-4605-845B-33ABC69FE598}" type="presParOf" srcId="{8F0FB9EC-CA08-4E00-94AD-EC816AFD41F1}" destId="{8BFC1BA5-F645-4D2E-A3A8-D7A4F3CAB4EF}" srcOrd="0" destOrd="0" presId="urn:microsoft.com/office/officeart/2005/8/layout/hierarchy2"/>
    <dgm:cxn modelId="{7D184ADB-59CE-4A42-A942-5A7574DBF940}" type="presParOf" srcId="{66BD9923-AF65-44EB-8958-4D90E48DF2B8}" destId="{C44DE25D-DCC1-43EA-8124-65278433A673}" srcOrd="3" destOrd="0" presId="urn:microsoft.com/office/officeart/2005/8/layout/hierarchy2"/>
    <dgm:cxn modelId="{9BAD0B21-866C-4B66-9F07-5149089E2969}" type="presParOf" srcId="{C44DE25D-DCC1-43EA-8124-65278433A673}" destId="{6077CFCF-786B-4B4E-BBDE-E7225D8B3AB9}" srcOrd="0" destOrd="0" presId="urn:microsoft.com/office/officeart/2005/8/layout/hierarchy2"/>
    <dgm:cxn modelId="{8EFAED56-7754-4C86-9767-75406AD898D3}" type="presParOf" srcId="{C44DE25D-DCC1-43EA-8124-65278433A673}" destId="{0713099A-B6A7-43FF-A9B9-5853016E6DE4}" srcOrd="1" destOrd="0" presId="urn:microsoft.com/office/officeart/2005/8/layout/hierarchy2"/>
    <dgm:cxn modelId="{582FBF2A-2C10-47D2-B1CC-7AFDE5224578}" type="presParOf" srcId="{66BD9923-AF65-44EB-8958-4D90E48DF2B8}" destId="{E44EA9BE-EEDF-4DCE-9D3D-DD877845003F}" srcOrd="4" destOrd="0" presId="urn:microsoft.com/office/officeart/2005/8/layout/hierarchy2"/>
    <dgm:cxn modelId="{499BFFCE-03D1-43AC-B426-99D5AD897B81}" type="presParOf" srcId="{E44EA9BE-EEDF-4DCE-9D3D-DD877845003F}" destId="{B18F587F-2D39-4D5B-B136-2D1E8536A421}" srcOrd="0" destOrd="0" presId="urn:microsoft.com/office/officeart/2005/8/layout/hierarchy2"/>
    <dgm:cxn modelId="{C26BC293-EB0D-4924-8A10-493FEC00FB3D}" type="presParOf" srcId="{66BD9923-AF65-44EB-8958-4D90E48DF2B8}" destId="{E402E637-1D19-463B-BFE7-7168723D6D4B}" srcOrd="5" destOrd="0" presId="urn:microsoft.com/office/officeart/2005/8/layout/hierarchy2"/>
    <dgm:cxn modelId="{72D72F4B-5429-44AA-A274-FB816D542B39}" type="presParOf" srcId="{E402E637-1D19-463B-BFE7-7168723D6D4B}" destId="{7600B38B-79F2-406D-8CDB-404D53CA6EBD}" srcOrd="0" destOrd="0" presId="urn:microsoft.com/office/officeart/2005/8/layout/hierarchy2"/>
    <dgm:cxn modelId="{9F3FB7E6-94D1-4FD3-88C3-13D6D6EFC571}" type="presParOf" srcId="{E402E637-1D19-463B-BFE7-7168723D6D4B}" destId="{FF83DB64-5D13-417D-B1B4-FD0EE62DA1E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CB5FA15-7C8F-4D22-84ED-A02CE772FD15}">
      <dsp:nvSpPr>
        <dsp:cNvPr id="0" name=""/>
        <dsp:cNvSpPr/>
      </dsp:nvSpPr>
      <dsp:spPr>
        <a:xfrm>
          <a:off x="2654942" y="2628291"/>
          <a:ext cx="655180" cy="6242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27590" y="0"/>
              </a:lnTo>
              <a:lnTo>
                <a:pt x="327590" y="624219"/>
              </a:lnTo>
              <a:lnTo>
                <a:pt x="655180" y="624219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59908" y="2917778"/>
        <a:ext cx="45246" cy="45246"/>
      </dsp:txXfrm>
    </dsp:sp>
    <dsp:sp modelId="{21EBDF28-6E34-4D29-8BB9-E4F5F82B48A9}">
      <dsp:nvSpPr>
        <dsp:cNvPr id="0" name=""/>
        <dsp:cNvSpPr/>
      </dsp:nvSpPr>
      <dsp:spPr>
        <a:xfrm>
          <a:off x="2654942" y="2004072"/>
          <a:ext cx="655180" cy="624219"/>
        </a:xfrm>
        <a:custGeom>
          <a:avLst/>
          <a:gdLst/>
          <a:ahLst/>
          <a:cxnLst/>
          <a:rect l="0" t="0" r="0" b="0"/>
          <a:pathLst>
            <a:path>
              <a:moveTo>
                <a:pt x="0" y="624219"/>
              </a:moveTo>
              <a:lnTo>
                <a:pt x="327590" y="624219"/>
              </a:lnTo>
              <a:lnTo>
                <a:pt x="327590" y="0"/>
              </a:lnTo>
              <a:lnTo>
                <a:pt x="655180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59908" y="2293558"/>
        <a:ext cx="45246" cy="45246"/>
      </dsp:txXfrm>
    </dsp:sp>
    <dsp:sp modelId="{C8F171B7-AB3E-478B-9F2D-81226A7A022C}">
      <dsp:nvSpPr>
        <dsp:cNvPr id="0" name=""/>
        <dsp:cNvSpPr/>
      </dsp:nvSpPr>
      <dsp:spPr>
        <a:xfrm rot="16200000">
          <a:off x="-472725" y="2128916"/>
          <a:ext cx="5256583" cy="99875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Причины нарастания социальной     беспомощности у современных детей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6200000">
        <a:off x="-472725" y="2128916"/>
        <a:ext cx="5256583" cy="998750"/>
      </dsp:txXfrm>
    </dsp:sp>
    <dsp:sp modelId="{C77CF16F-45D2-4C1F-84CA-9AE923888F98}">
      <dsp:nvSpPr>
        <dsp:cNvPr id="0" name=""/>
        <dsp:cNvSpPr/>
      </dsp:nvSpPr>
      <dsp:spPr>
        <a:xfrm>
          <a:off x="3310122" y="1504697"/>
          <a:ext cx="3998174" cy="99875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На уровне семьи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10122" y="1504697"/>
        <a:ext cx="3998174" cy="998750"/>
      </dsp:txXfrm>
    </dsp:sp>
    <dsp:sp modelId="{09FB9616-C4AF-47C8-BD7D-853AE560B80C}">
      <dsp:nvSpPr>
        <dsp:cNvPr id="0" name=""/>
        <dsp:cNvSpPr/>
      </dsp:nvSpPr>
      <dsp:spPr>
        <a:xfrm>
          <a:off x="3310122" y="2753135"/>
          <a:ext cx="3998174" cy="99875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На уровне дошкольной образовательной организации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10122" y="2753135"/>
        <a:ext cx="3998174" cy="99875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EE56-38D6-4234-85A8-18E7C1EC173F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82580-AB0E-401E-B5B4-5F3DEFC7F4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82188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EE56-38D6-4234-85A8-18E7C1EC173F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82580-AB0E-401E-B5B4-5F3DEFC7F4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74205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EE56-38D6-4234-85A8-18E7C1EC173F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82580-AB0E-401E-B5B4-5F3DEFC7F4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1035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EE56-38D6-4234-85A8-18E7C1EC173F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82580-AB0E-401E-B5B4-5F3DEFC7F4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69634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EE56-38D6-4234-85A8-18E7C1EC173F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82580-AB0E-401E-B5B4-5F3DEFC7F4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10993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EE56-38D6-4234-85A8-18E7C1EC173F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82580-AB0E-401E-B5B4-5F3DEFC7F4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23106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EE56-38D6-4234-85A8-18E7C1EC173F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82580-AB0E-401E-B5B4-5F3DEFC7F4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01110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EE56-38D6-4234-85A8-18E7C1EC173F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82580-AB0E-401E-B5B4-5F3DEFC7F4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93450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EE56-38D6-4234-85A8-18E7C1EC173F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82580-AB0E-401E-B5B4-5F3DEFC7F4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43848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EE56-38D6-4234-85A8-18E7C1EC173F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82580-AB0E-401E-B5B4-5F3DEFC7F4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30636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EE56-38D6-4234-85A8-18E7C1EC173F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82580-AB0E-401E-B5B4-5F3DEFC7F4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93994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1EE56-38D6-4234-85A8-18E7C1EC173F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82580-AB0E-401E-B5B4-5F3DEFC7F4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24394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714488"/>
            <a:ext cx="7700962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Модель внедрения современных педагогических технологий для успешной социализации детей дошкольного возраста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4357694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b="1" dirty="0" smtClean="0">
              <a:solidFill>
                <a:srgbClr val="99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>
              <a:solidFill>
                <a:srgbClr val="99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МДОУ «Детский сад № 27», МДОУ «Детский сад № 30», МДОУ «Детский сад № 74»</a:t>
            </a:r>
          </a:p>
          <a:p>
            <a:pPr algn="ctr"/>
            <a:r>
              <a:rPr lang="ru-RU" b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МДОУ «Детский сад № 109», МДОУ «Детский сад № 151»</a:t>
            </a:r>
          </a:p>
          <a:p>
            <a:pPr algn="ctr"/>
            <a:r>
              <a:rPr lang="ru-RU" b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МДОУ «Детский сад № 155»</a:t>
            </a:r>
            <a:endParaRPr lang="ru-RU" b="1" dirty="0">
              <a:solidFill>
                <a:srgbClr val="99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Задачи проекта: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910" y="1225689"/>
            <a:ext cx="828680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Изучить теоретические подходы к пониманию эффективной социализации дошкольников;</a:t>
            </a:r>
          </a:p>
          <a:p>
            <a:pPr marL="342900" indent="-342900" algn="just">
              <a:buAutoNum type="arabicPeriod"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Определить и описать условия реализации современных педагогических технологий (материально-технические, организационно-педагогические, информационные)</a:t>
            </a:r>
          </a:p>
          <a:p>
            <a:pPr marL="342900" indent="-342900" algn="just">
              <a:buAutoNum type="arabicPeriod"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Разработать программу внутрифирменного повышения профессиональных компетенций педагога ДОУ, при сопровождении реализации современных педагогических технологий социализации дошкольников;</a:t>
            </a:r>
          </a:p>
          <a:p>
            <a:pPr marL="342900" indent="-342900" algn="just">
              <a:buAutoNum type="arabicPeriod"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Внедрить современные педагогические технологии в работу с детьми дошкольного возраста;</a:t>
            </a:r>
          </a:p>
          <a:p>
            <a:pPr marL="342900" indent="-342900" algn="just">
              <a:buAutoNum type="arabicPeriod"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Обеспечить взаимодействие с семьями , как равноправными и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равноответственными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партнерами в реализации инновационных проектов;</a:t>
            </a:r>
          </a:p>
          <a:p>
            <a:pPr marL="342900" indent="-342900" algn="just">
              <a:buAutoNum type="arabicPeriod"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Обобщить и распространить инновационный опыт реализации современных педагогических технологий в дошкольных образовательных учреждениях (представив его на семинарах, конференциях, а также в виде публикаций, пособий, печатных изданий, видеоматериалов)</a:t>
            </a:r>
          </a:p>
          <a:p>
            <a:pPr marL="342900" indent="-342900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0"/>
            <a:ext cx="835824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       Ожидаемые результаты:</a:t>
            </a:r>
          </a:p>
          <a:p>
            <a:pPr algn="just" fontAlgn="base"/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indent="449263" algn="just" fontAlgn="base"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Разработана модель внедрения современных педагогических технологий для успешной социализации детей дошкольного возраста.</a:t>
            </a:r>
          </a:p>
          <a:p>
            <a:pPr indent="449263" algn="just" fontAlgn="base"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Повышена профессиональная компетентность педагогов, владеющих современными образовательными технологиями и обладающими профессиональными компетентностями в условиях изменений в системе образования.</a:t>
            </a:r>
          </a:p>
          <a:p>
            <a:pPr indent="449263" algn="just" fontAlgn="base"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Повышение показателей социального развития и комфортности детей в образовательном пространстве ДОУ (по результатам педагогической, психологической диагностики).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85728"/>
            <a:ext cx="8143932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263" algn="just" fontAlgn="base">
              <a:tabLst>
                <a:tab pos="900113" algn="l"/>
              </a:tabLst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        Продукты проекта:</a:t>
            </a:r>
          </a:p>
          <a:p>
            <a:pPr indent="449263" algn="just" fontAlgn="base">
              <a:tabLst>
                <a:tab pos="900113" algn="l"/>
              </a:tabLst>
            </a:pP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49263" algn="just" fontAlgn="base">
              <a:tabLst>
                <a:tab pos="900113" algn="l"/>
              </a:tabLst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449263" algn="just" fontAlgn="base">
              <a:buFont typeface="Arial" pitchFamily="34" charset="0"/>
              <a:buChar char="•"/>
              <a:tabLst>
                <a:tab pos="900113" algn="l"/>
              </a:tabLst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Описание модели внедрения современных педагогических технологий для успешной социализации детей дошкольного возраста</a:t>
            </a:r>
          </a:p>
          <a:p>
            <a:pPr indent="449263" algn="just" fontAlgn="base">
              <a:buFont typeface="Arial" pitchFamily="34" charset="0"/>
              <a:buChar char="•"/>
              <a:tabLst>
                <a:tab pos="900113" algn="l"/>
              </a:tabLst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Разработка критериев оценки эмоционального благополучия ребенка в ДОУ на основе использования технологий эффективной социализации</a:t>
            </a:r>
          </a:p>
          <a:p>
            <a:pPr indent="449263" algn="just" fontAlgn="base">
              <a:buFont typeface="Arial" pitchFamily="34" charset="0"/>
              <a:buChar char="•"/>
              <a:tabLst>
                <a:tab pos="900113" algn="l"/>
              </a:tabLst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Банк конспектов занятий с воспитанниками</a:t>
            </a:r>
          </a:p>
          <a:p>
            <a:pPr indent="449263" algn="just" fontAlgn="base">
              <a:buFont typeface="Arial" pitchFamily="34" charset="0"/>
              <a:buChar char="•"/>
              <a:tabLst>
                <a:tab pos="900113" algn="l"/>
              </a:tabLst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Банк семинаров, мастер – классов и т.д. с педагогами</a:t>
            </a:r>
          </a:p>
          <a:p>
            <a:pPr indent="449263" algn="just" fontAlgn="base">
              <a:buFont typeface="Arial" pitchFamily="34" charset="0"/>
              <a:buChar char="•"/>
              <a:tabLst>
                <a:tab pos="900113" algn="l"/>
              </a:tabLst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Банк мероприятий с родителями (законными представителями) воспитанников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9616582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Современные педагогические технологии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14282" y="1910166"/>
            <a:ext cx="8929718" cy="415498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630238" algn="l"/>
              </a:tabLst>
            </a:pP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клубный час</a:t>
            </a:r>
            <a:endParaRPr kumimoji="0" lang="ru-RU" sz="2400" b="0" i="0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630238" algn="l"/>
              </a:tabLst>
            </a:pP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круг рефлексии</a:t>
            </a:r>
            <a:endParaRPr kumimoji="0" lang="ru-RU" sz="2400" b="0" i="0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630238" algn="l"/>
              </a:tabLst>
            </a:pP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ситуации </a:t>
            </a:r>
            <a:r>
              <a:rPr kumimoji="0" lang="ru-RU" sz="24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месяца,заключительные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праздники по ситуации месяца</a:t>
            </a:r>
            <a:endParaRPr kumimoji="0" lang="ru-RU" sz="2400" b="0" i="0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630238" algn="l"/>
              </a:tabLst>
            </a:pP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проблемные педагогические ситуации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630238" algn="l"/>
              </a:tabLst>
            </a:pP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дети-волонтеры</a:t>
            </a:r>
            <a:endParaRPr kumimoji="0" lang="ru-RU" sz="2400" b="0" i="0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630238" algn="l"/>
              </a:tabLst>
            </a:pP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волшебный телефон</a:t>
            </a:r>
            <a:endParaRPr kumimoji="0" lang="ru-RU" sz="2400" b="0" i="0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630238" algn="l"/>
              </a:tabLst>
            </a:pP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социальные акции</a:t>
            </a:r>
            <a:endParaRPr kumimoji="0" lang="ru-RU" sz="2400" b="0" i="0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630238" algn="l"/>
              </a:tabLst>
            </a:pP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развивающее общение</a:t>
            </a:r>
            <a:endParaRPr kumimoji="0" lang="ru-RU" sz="2400" b="0" i="0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630238" algn="l"/>
              </a:tabLst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Технология включения родителей в образовательный процесс</a:t>
            </a:r>
            <a:endParaRPr lang="ru-RU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0" y="214290"/>
          <a:ext cx="9144000" cy="6429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556792"/>
            <a:ext cx="85725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ru-RU" sz="2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«Детство – это важнейший период человеческой жизни, не подготовка к будущей жизни, а настоящая,   яркая, самобытная, неповторимая жизнь. И от того, кто вел ребенка за руку в детские годы, что вошло в его разум и сердце из окружающего мира – от этого в решающей степени зависит, каким человеком станет сегодняшний малыш».</a:t>
            </a:r>
            <a:b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(Л.Н. Толстой)</a:t>
            </a:r>
            <a:endParaRPr lang="ru-RU" sz="24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357166"/>
            <a:ext cx="7715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Актуальность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2877" y="1844824"/>
            <a:ext cx="8358246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fontAlgn="base">
              <a:buAutoNum type="arabicPeriod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Федеральный закон от 29.12.2012 N 273-ФЗ "Об образовании в Российской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Федерации»</a:t>
            </a:r>
          </a:p>
          <a:p>
            <a:pPr marL="457200" indent="-457200" fontAlgn="base">
              <a:buFont typeface="+mj-lt"/>
              <a:buAutoNum type="arabicPeriod"/>
            </a:pP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fontAlgn="base">
              <a:buAutoNum type="arabicPeriod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Распоряжение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Правительства Российской Федерации от 29 мая 2015 г. N 996-р г. Москва "Стратегия развития воспитания в Российской Федерации на период до 2025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года»</a:t>
            </a:r>
          </a:p>
          <a:p>
            <a:pPr marL="457200" indent="-457200" algn="just">
              <a:buFont typeface="+mj-lt"/>
              <a:buAutoNum type="arabicPeriod"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3. Приказ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17 октября 2013 г. N 1155 «Об утверждении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государственного образовательного стандарта дошкольного образования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(Позитивная социализация детей дошкольного возраста как одна из целей ФГОС ДО)</a:t>
            </a:r>
          </a:p>
          <a:p>
            <a:pPr indent="449263" algn="just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0"/>
            <a:ext cx="7680916" cy="66859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1046374162"/>
              </p:ext>
            </p:extLst>
          </p:nvPr>
        </p:nvGraphicFramePr>
        <p:xfrm>
          <a:off x="0" y="980728"/>
          <a:ext cx="8964488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5934670"/>
            <a:ext cx="178483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Дети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2370752034"/>
              </p:ext>
            </p:extLst>
          </p:nvPr>
        </p:nvGraphicFramePr>
        <p:xfrm>
          <a:off x="785786" y="357166"/>
          <a:ext cx="8143932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027003"/>
            <a:ext cx="17859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Дети</a:t>
            </a:r>
            <a:endParaRPr lang="ru-RU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3069308182"/>
              </p:ext>
            </p:extLst>
          </p:nvPr>
        </p:nvGraphicFramePr>
        <p:xfrm>
          <a:off x="857224" y="0"/>
          <a:ext cx="7715304" cy="6000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852704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Отношение педагогов к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инновационной деятельности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11927616"/>
              </p:ext>
            </p:extLst>
          </p:nvPr>
        </p:nvGraphicFramePr>
        <p:xfrm>
          <a:off x="214282" y="2071678"/>
          <a:ext cx="8472518" cy="42529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96989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285728"/>
            <a:ext cx="7141332" cy="136815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Включенность родителей в инновационную деятельность в рамках проекта по социализации воспитанников в ДОУ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57970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85728"/>
            <a:ext cx="842968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Ключевая идея проекта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поэтапное «внедрение» современных педагогических технологий в практику дошкольного образовательного учреждения.</a:t>
            </a:r>
            <a:r>
              <a:rPr lang="ru-RU" sz="3200" dirty="0">
                <a:solidFill>
                  <a:srgbClr val="9900CC"/>
                </a:solidFill>
              </a:rPr>
              <a:t>  </a:t>
            </a:r>
          </a:p>
          <a:p>
            <a:r>
              <a:rPr lang="ru-RU" sz="3200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 проекта: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1785926"/>
            <a:ext cx="814393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Создание модели успешной социализации детей на основе современных педагогических технологий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6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Презентация6</Template>
  <TotalTime>537</TotalTime>
  <Words>465</Words>
  <Application>Microsoft Office PowerPoint</Application>
  <PresentationFormat>Экран (4:3)</PresentationFormat>
  <Paragraphs>79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Презентация6</vt:lpstr>
      <vt:lpstr>  Модель внедрения современных педагогических технологий для успешной социализации детей дошкольного возраста</vt:lpstr>
      <vt:lpstr>Слайд 2</vt:lpstr>
      <vt:lpstr> </vt:lpstr>
      <vt:lpstr>Слайд 4</vt:lpstr>
      <vt:lpstr>Слайд 5</vt:lpstr>
      <vt:lpstr>Отношение педагогов к инновационной деятельности</vt:lpstr>
      <vt:lpstr>Включенность родителей в инновационную деятельность в рамках проекта по социализации воспитанников в ДОУ</vt:lpstr>
      <vt:lpstr>Слайд 8</vt:lpstr>
      <vt:lpstr>Цель проекта:</vt:lpstr>
      <vt:lpstr>Задачи проекта:</vt:lpstr>
      <vt:lpstr>Слайд 11</vt:lpstr>
      <vt:lpstr>Слайд 12</vt:lpstr>
      <vt:lpstr>Современные педагогические технологии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Модель внедрения современных педагогических технологий для успешной социализации детей дошкольного возраста</dc:title>
  <dc:creator>Metodist</dc:creator>
  <cp:lastModifiedBy>User</cp:lastModifiedBy>
  <cp:revision>49</cp:revision>
  <dcterms:created xsi:type="dcterms:W3CDTF">2018-01-22T13:28:47Z</dcterms:created>
  <dcterms:modified xsi:type="dcterms:W3CDTF">2018-10-11T14:16:57Z</dcterms:modified>
</cp:coreProperties>
</file>